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</p:sldMasterIdLst>
  <p:notesMasterIdLst>
    <p:notesMasterId r:id="rId18"/>
  </p:notesMasterIdLst>
  <p:sldIdLst>
    <p:sldId id="256" r:id="rId4"/>
    <p:sldId id="257" r:id="rId5"/>
    <p:sldId id="262" r:id="rId6"/>
    <p:sldId id="258" r:id="rId7"/>
    <p:sldId id="334" r:id="rId8"/>
    <p:sldId id="337" r:id="rId9"/>
    <p:sldId id="338" r:id="rId10"/>
    <p:sldId id="336" r:id="rId11"/>
    <p:sldId id="339" r:id="rId12"/>
    <p:sldId id="340" r:id="rId13"/>
    <p:sldId id="341" r:id="rId14"/>
    <p:sldId id="343" r:id="rId15"/>
    <p:sldId id="342" r:id="rId16"/>
    <p:sldId id="312" r:id="rId17"/>
  </p:sldIdLst>
  <p:sldSz cx="9144000" cy="5143500" type="screen16x9"/>
  <p:notesSz cx="6858000" cy="9144000"/>
  <p:embeddedFontLst>
    <p:embeddedFont>
      <p:font typeface="Arimo" panose="020B0604020202020204" charset="0"/>
      <p:regular r:id="rId19"/>
      <p:bold r:id="rId20"/>
      <p:italic r:id="rId21"/>
      <p:boldItalic r:id="rId22"/>
    </p:embeddedFont>
    <p:embeddedFont>
      <p:font typeface="Average" panose="020B0604020202020204" charset="0"/>
      <p:regular r:id="rId23"/>
    </p:embeddedFont>
    <p:embeddedFont>
      <p:font typeface="Cardo" panose="020B0604020202020204" charset="-79"/>
      <p:regular r:id="rId24"/>
      <p:bold r:id="rId25"/>
      <p: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FDE30-0C6C-D69D-103B-2AA959F2716E}" v="821" dt="2023-03-13T21:24:57.528"/>
  </p1510:revLst>
</p1510:revInfo>
</file>

<file path=ppt/tableStyles.xml><?xml version="1.0" encoding="utf-8"?>
<a:tblStyleLst xmlns:a="http://schemas.openxmlformats.org/drawingml/2006/main" def="{FDEB8C90-596C-4CF3-8C48-8F5F04D2C5D4}">
  <a:tblStyle styleId="{FDEB8C90-596C-4CF3-8C48-8F5F04D2C5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62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799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867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76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13f627fcd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113f627fcd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b714ce38_0_28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ab714ce38_0_28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a03974c1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a03974c1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b714ce38_0_28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ab714ce38_0_28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36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a03974c1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a03974c1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92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13f627fcd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13f627fcd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087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b714ce38_0_28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ab714ce38_0_28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76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47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21100" y="1170272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6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150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01400" y="545850"/>
            <a:ext cx="7741200" cy="4051800"/>
          </a:xfrm>
          <a:prstGeom prst="frame">
            <a:avLst>
              <a:gd name="adj1" fmla="val 95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701750" y="335377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1977900" y="946271"/>
            <a:ext cx="5188200" cy="19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165400" y="2860275"/>
            <a:ext cx="4813200" cy="10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/>
          </p:nvPr>
        </p:nvSpPr>
        <p:spPr>
          <a:xfrm>
            <a:off x="1976771" y="1328965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976771" y="2301846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/>
          </p:nvPr>
        </p:nvSpPr>
        <p:spPr>
          <a:xfrm>
            <a:off x="5711129" y="1328956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5711121" y="2301846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5"/>
          </p:nvPr>
        </p:nvSpPr>
        <p:spPr>
          <a:xfrm>
            <a:off x="1976771" y="30304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6"/>
          </p:nvPr>
        </p:nvSpPr>
        <p:spPr>
          <a:xfrm>
            <a:off x="1976771" y="3990847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7"/>
          </p:nvPr>
        </p:nvSpPr>
        <p:spPr>
          <a:xfrm>
            <a:off x="5711121" y="3030431"/>
            <a:ext cx="21243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5711121" y="3990847"/>
            <a:ext cx="2302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9" hasCustomPrompt="1"/>
          </p:nvPr>
        </p:nvSpPr>
        <p:spPr>
          <a:xfrm>
            <a:off x="11024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36779" y="1641413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4" hasCustomPrompt="1"/>
          </p:nvPr>
        </p:nvSpPr>
        <p:spPr>
          <a:xfrm>
            <a:off x="11024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5" hasCustomPrompt="1"/>
          </p:nvPr>
        </p:nvSpPr>
        <p:spPr>
          <a:xfrm>
            <a:off x="4836779" y="3320271"/>
            <a:ext cx="785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0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980225" y="2665550"/>
            <a:ext cx="23664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2"/>
          </p:nvPr>
        </p:nvSpPr>
        <p:spPr>
          <a:xfrm>
            <a:off x="980225" y="3180550"/>
            <a:ext cx="2366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3"/>
          </p:nvPr>
        </p:nvSpPr>
        <p:spPr>
          <a:xfrm>
            <a:off x="3388775" y="2668375"/>
            <a:ext cx="23664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"/>
          </p:nvPr>
        </p:nvSpPr>
        <p:spPr>
          <a:xfrm>
            <a:off x="3388775" y="3180575"/>
            <a:ext cx="2366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5"/>
          </p:nvPr>
        </p:nvSpPr>
        <p:spPr>
          <a:xfrm>
            <a:off x="5797200" y="2665550"/>
            <a:ext cx="23664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6"/>
          </p:nvPr>
        </p:nvSpPr>
        <p:spPr>
          <a:xfrm>
            <a:off x="5797350" y="3180550"/>
            <a:ext cx="2366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7" hasCustomPrompt="1"/>
          </p:nvPr>
        </p:nvSpPr>
        <p:spPr>
          <a:xfrm>
            <a:off x="1767725" y="1954575"/>
            <a:ext cx="791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8" hasCustomPrompt="1"/>
          </p:nvPr>
        </p:nvSpPr>
        <p:spPr>
          <a:xfrm>
            <a:off x="4176275" y="1954575"/>
            <a:ext cx="791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9" hasCustomPrompt="1"/>
          </p:nvPr>
        </p:nvSpPr>
        <p:spPr>
          <a:xfrm>
            <a:off x="6584825" y="1954575"/>
            <a:ext cx="791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2102250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2340750" y="4129400"/>
            <a:ext cx="44625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2" hasCustomPrompt="1"/>
          </p:nvPr>
        </p:nvSpPr>
        <p:spPr>
          <a:xfrm>
            <a:off x="3619500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/>
          <p:nvPr/>
        </p:nvSpPr>
        <p:spPr>
          <a:xfrm flipH="1">
            <a:off x="32850" y="3871525"/>
            <a:ext cx="9078300" cy="420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 flipH="1">
            <a:off x="3266163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 flipH="1">
            <a:off x="3743163" y="4129400"/>
            <a:ext cx="44625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86213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/>
          <p:nvPr/>
        </p:nvSpPr>
        <p:spPr>
          <a:xfrm>
            <a:off x="65707" y="3871525"/>
            <a:ext cx="90783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6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4272075" y="540171"/>
            <a:ext cx="40791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28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713000" y="1004750"/>
            <a:ext cx="7717800" cy="11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713000" y="563409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9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title" hasCustomPrompt="1"/>
          </p:nvPr>
        </p:nvSpPr>
        <p:spPr>
          <a:xfrm>
            <a:off x="2224576" y="1346100"/>
            <a:ext cx="5602500" cy="19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3013950" y="3260102"/>
            <a:ext cx="4813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/>
          <p:nvPr/>
        </p:nvSpPr>
        <p:spPr>
          <a:xfrm flipH="1">
            <a:off x="6839800" y="563395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/>
          <p:nvPr/>
        </p:nvSpPr>
        <p:spPr>
          <a:xfrm rot="10800000" flipH="1">
            <a:off x="713100" y="2853900"/>
            <a:ext cx="1591200" cy="1726200"/>
          </a:xfrm>
          <a:prstGeom prst="halfFrame">
            <a:avLst>
              <a:gd name="adj1" fmla="val 2952"/>
              <a:gd name="adj2" fmla="val 2984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 flipH="1">
            <a:off x="2397771" y="344180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 flipH="1">
            <a:off x="4658775" y="14002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 flipH="1">
            <a:off x="2397775" y="28061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3"/>
          </p:nvPr>
        </p:nvSpPr>
        <p:spPr>
          <a:xfrm flipH="1">
            <a:off x="4658775" y="76455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40325" y="4129400"/>
            <a:ext cx="44625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1982" y="3871525"/>
            <a:ext cx="90783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6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1398919" y="2141500"/>
            <a:ext cx="2942100" cy="20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2"/>
          </p:nvPr>
        </p:nvSpPr>
        <p:spPr>
          <a:xfrm>
            <a:off x="1706119" y="1659075"/>
            <a:ext cx="232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3"/>
          </p:nvPr>
        </p:nvSpPr>
        <p:spPr>
          <a:xfrm>
            <a:off x="4802994" y="2141500"/>
            <a:ext cx="2942100" cy="20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4"/>
          </p:nvPr>
        </p:nvSpPr>
        <p:spPr>
          <a:xfrm>
            <a:off x="5110194" y="1659075"/>
            <a:ext cx="232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 idx="2"/>
          </p:nvPr>
        </p:nvSpPr>
        <p:spPr>
          <a:xfrm>
            <a:off x="1828312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1828312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3"/>
          </p:nvPr>
        </p:nvSpPr>
        <p:spPr>
          <a:xfrm>
            <a:off x="5757158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5757158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 idx="5"/>
          </p:nvPr>
        </p:nvSpPr>
        <p:spPr>
          <a:xfrm>
            <a:off x="1828312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1828312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7"/>
          </p:nvPr>
        </p:nvSpPr>
        <p:spPr>
          <a:xfrm>
            <a:off x="5757158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8"/>
          </p:nvPr>
        </p:nvSpPr>
        <p:spPr>
          <a:xfrm>
            <a:off x="5757158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/>
          </p:nvPr>
        </p:nvSpPr>
        <p:spPr>
          <a:xfrm flipH="1">
            <a:off x="1078327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1"/>
          </p:nvPr>
        </p:nvSpPr>
        <p:spPr>
          <a:xfrm flipH="1">
            <a:off x="1224427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3"/>
          </p:nvPr>
        </p:nvSpPr>
        <p:spPr>
          <a:xfrm>
            <a:off x="5616773" y="1540975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5616773" y="2219279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5"/>
          </p:nvPr>
        </p:nvSpPr>
        <p:spPr>
          <a:xfrm flipH="1">
            <a:off x="1078327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 flipH="1">
            <a:off x="1224427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 idx="7"/>
          </p:nvPr>
        </p:nvSpPr>
        <p:spPr>
          <a:xfrm>
            <a:off x="5616773" y="3287051"/>
            <a:ext cx="244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8"/>
          </p:nvPr>
        </p:nvSpPr>
        <p:spPr>
          <a:xfrm>
            <a:off x="5616773" y="3965355"/>
            <a:ext cx="23028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>
            <a:spLocks noGrp="1"/>
          </p:cNvSpPr>
          <p:nvPr>
            <p:ph type="ctrTitle"/>
          </p:nvPr>
        </p:nvSpPr>
        <p:spPr>
          <a:xfrm>
            <a:off x="782501" y="1577200"/>
            <a:ext cx="2345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 flipH="1">
            <a:off x="969850" y="2093800"/>
            <a:ext cx="19707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ctrTitle" idx="2"/>
          </p:nvPr>
        </p:nvSpPr>
        <p:spPr>
          <a:xfrm>
            <a:off x="2560474" y="2948800"/>
            <a:ext cx="231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3"/>
          </p:nvPr>
        </p:nvSpPr>
        <p:spPr>
          <a:xfrm flipH="1">
            <a:off x="2733575" y="3465400"/>
            <a:ext cx="19707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ctrTitle" idx="4"/>
          </p:nvPr>
        </p:nvSpPr>
        <p:spPr>
          <a:xfrm>
            <a:off x="4233748" y="1577200"/>
            <a:ext cx="2345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5"/>
          </p:nvPr>
        </p:nvSpPr>
        <p:spPr>
          <a:xfrm flipH="1">
            <a:off x="4421100" y="2093800"/>
            <a:ext cx="19707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ctrTitle" idx="6"/>
          </p:nvPr>
        </p:nvSpPr>
        <p:spPr>
          <a:xfrm>
            <a:off x="5997474" y="2948800"/>
            <a:ext cx="2345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7"/>
          </p:nvPr>
        </p:nvSpPr>
        <p:spPr>
          <a:xfrm flipH="1">
            <a:off x="6184825" y="3465400"/>
            <a:ext cx="19707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 idx="8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41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723675" y="2494375"/>
            <a:ext cx="1698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2"/>
          </p:nvPr>
        </p:nvSpPr>
        <p:spPr>
          <a:xfrm>
            <a:off x="723676" y="2958263"/>
            <a:ext cx="16983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2718841" y="2494375"/>
            <a:ext cx="1698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4"/>
          </p:nvPr>
        </p:nvSpPr>
        <p:spPr>
          <a:xfrm>
            <a:off x="2718840" y="2958263"/>
            <a:ext cx="16983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5"/>
          </p:nvPr>
        </p:nvSpPr>
        <p:spPr>
          <a:xfrm>
            <a:off x="4714007" y="2494375"/>
            <a:ext cx="1698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6"/>
          </p:nvPr>
        </p:nvSpPr>
        <p:spPr>
          <a:xfrm>
            <a:off x="4714004" y="2958263"/>
            <a:ext cx="16983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7"/>
          </p:nvPr>
        </p:nvSpPr>
        <p:spPr>
          <a:xfrm>
            <a:off x="6709173" y="2494375"/>
            <a:ext cx="1698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8"/>
          </p:nvPr>
        </p:nvSpPr>
        <p:spPr>
          <a:xfrm>
            <a:off x="6709168" y="2958263"/>
            <a:ext cx="16983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2"/>
          </p:nvPr>
        </p:nvSpPr>
        <p:spPr>
          <a:xfrm>
            <a:off x="1014425" y="2696750"/>
            <a:ext cx="20871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1"/>
          </p:nvPr>
        </p:nvSpPr>
        <p:spPr>
          <a:xfrm>
            <a:off x="1014425" y="3196815"/>
            <a:ext cx="20871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3" hasCustomPrompt="1"/>
          </p:nvPr>
        </p:nvSpPr>
        <p:spPr>
          <a:xfrm>
            <a:off x="1502225" y="187315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4"/>
          </p:nvPr>
        </p:nvSpPr>
        <p:spPr>
          <a:xfrm>
            <a:off x="3528450" y="2696755"/>
            <a:ext cx="20871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5"/>
          </p:nvPr>
        </p:nvSpPr>
        <p:spPr>
          <a:xfrm>
            <a:off x="3528450" y="3196820"/>
            <a:ext cx="20871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 idx="6" hasCustomPrompt="1"/>
          </p:nvPr>
        </p:nvSpPr>
        <p:spPr>
          <a:xfrm>
            <a:off x="4016250" y="187315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 idx="7"/>
          </p:nvPr>
        </p:nvSpPr>
        <p:spPr>
          <a:xfrm>
            <a:off x="6042475" y="2696750"/>
            <a:ext cx="20871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8"/>
          </p:nvPr>
        </p:nvSpPr>
        <p:spPr>
          <a:xfrm>
            <a:off x="6042475" y="3196815"/>
            <a:ext cx="20871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 idx="9" hasCustomPrompt="1"/>
          </p:nvPr>
        </p:nvSpPr>
        <p:spPr>
          <a:xfrm>
            <a:off x="6530275" y="187315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5"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864125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864125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2"/>
          </p:nvPr>
        </p:nvSpPr>
        <p:spPr>
          <a:xfrm>
            <a:off x="3408150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3"/>
          </p:nvPr>
        </p:nvSpPr>
        <p:spPr>
          <a:xfrm>
            <a:off x="3408150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4"/>
          </p:nvPr>
        </p:nvSpPr>
        <p:spPr>
          <a:xfrm>
            <a:off x="5952175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 idx="5"/>
          </p:nvPr>
        </p:nvSpPr>
        <p:spPr>
          <a:xfrm>
            <a:off x="5952175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 idx="6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6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7" name="Google Shape;207;p29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1"/>
          </p:nvPr>
        </p:nvSpPr>
        <p:spPr>
          <a:xfrm>
            <a:off x="690425" y="15653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2"/>
          </p:nvPr>
        </p:nvSpPr>
        <p:spPr>
          <a:xfrm>
            <a:off x="690450" y="2109400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3"/>
          </p:nvPr>
        </p:nvSpPr>
        <p:spPr>
          <a:xfrm>
            <a:off x="3556186" y="15653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4"/>
          </p:nvPr>
        </p:nvSpPr>
        <p:spPr>
          <a:xfrm>
            <a:off x="3556200" y="2109418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5"/>
          </p:nvPr>
        </p:nvSpPr>
        <p:spPr>
          <a:xfrm>
            <a:off x="6421968" y="15653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6"/>
          </p:nvPr>
        </p:nvSpPr>
        <p:spPr>
          <a:xfrm>
            <a:off x="6421950" y="2109400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7"/>
          </p:nvPr>
        </p:nvSpPr>
        <p:spPr>
          <a:xfrm>
            <a:off x="2123325" y="28764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8"/>
          </p:nvPr>
        </p:nvSpPr>
        <p:spPr>
          <a:xfrm>
            <a:off x="2123325" y="3420518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9"/>
          </p:nvPr>
        </p:nvSpPr>
        <p:spPr>
          <a:xfrm>
            <a:off x="4989074" y="28764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3"/>
          </p:nvPr>
        </p:nvSpPr>
        <p:spPr>
          <a:xfrm>
            <a:off x="4989075" y="3420500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47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 flipH="1">
            <a:off x="5974875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1"/>
          </p:nvPr>
        </p:nvSpPr>
        <p:spPr>
          <a:xfrm flipH="1">
            <a:off x="5974887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2"/>
          </p:nvPr>
        </p:nvSpPr>
        <p:spPr>
          <a:xfrm flipH="1">
            <a:off x="5953575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3"/>
          </p:nvPr>
        </p:nvSpPr>
        <p:spPr>
          <a:xfrm flipH="1">
            <a:off x="5953587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 idx="4"/>
          </p:nvPr>
        </p:nvSpPr>
        <p:spPr>
          <a:xfrm flipH="1">
            <a:off x="1146825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5"/>
          </p:nvPr>
        </p:nvSpPr>
        <p:spPr>
          <a:xfrm flipH="1">
            <a:off x="1146837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6"/>
          </p:nvPr>
        </p:nvSpPr>
        <p:spPr>
          <a:xfrm flipH="1">
            <a:off x="1125525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7"/>
          </p:nvPr>
        </p:nvSpPr>
        <p:spPr>
          <a:xfrm flipH="1">
            <a:off x="1125537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 idx="8"/>
          </p:nvPr>
        </p:nvSpPr>
        <p:spPr>
          <a:xfrm flipH="1">
            <a:off x="3560844" y="2406279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9"/>
          </p:nvPr>
        </p:nvSpPr>
        <p:spPr>
          <a:xfrm flipH="1">
            <a:off x="3560856" y="2875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title" idx="13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1" name="Google Shape;231;p30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bg>
      <p:bgPr>
        <a:solidFill>
          <a:schemeClr val="dk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2"/>
          </p:nvPr>
        </p:nvSpPr>
        <p:spPr>
          <a:xfrm>
            <a:off x="917575" y="18327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1"/>
          </p:nvPr>
        </p:nvSpPr>
        <p:spPr>
          <a:xfrm>
            <a:off x="1040575" y="2364450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 idx="3"/>
          </p:nvPr>
        </p:nvSpPr>
        <p:spPr>
          <a:xfrm>
            <a:off x="3384375" y="18327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3507375" y="2364450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title" idx="5"/>
          </p:nvPr>
        </p:nvSpPr>
        <p:spPr>
          <a:xfrm>
            <a:off x="5819825" y="18327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5927075" y="2364450"/>
            <a:ext cx="21948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 idx="7"/>
          </p:nvPr>
        </p:nvSpPr>
        <p:spPr>
          <a:xfrm>
            <a:off x="916200" y="3162154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8"/>
          </p:nvPr>
        </p:nvSpPr>
        <p:spPr>
          <a:xfrm>
            <a:off x="1039200" y="3693825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title" idx="9"/>
          </p:nvPr>
        </p:nvSpPr>
        <p:spPr>
          <a:xfrm>
            <a:off x="3383000" y="3162154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13"/>
          </p:nvPr>
        </p:nvSpPr>
        <p:spPr>
          <a:xfrm>
            <a:off x="3506000" y="3693825"/>
            <a:ext cx="2163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title" idx="14"/>
          </p:nvPr>
        </p:nvSpPr>
        <p:spPr>
          <a:xfrm>
            <a:off x="5818450" y="3162154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5"/>
          </p:nvPr>
        </p:nvSpPr>
        <p:spPr>
          <a:xfrm>
            <a:off x="5925700" y="3693825"/>
            <a:ext cx="21948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_1"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2"/>
          </p:nvPr>
        </p:nvSpPr>
        <p:spPr>
          <a:xfrm>
            <a:off x="764500" y="1822876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"/>
          </p:nvPr>
        </p:nvSpPr>
        <p:spPr>
          <a:xfrm>
            <a:off x="1062988" y="2288250"/>
            <a:ext cx="18123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title" idx="3"/>
          </p:nvPr>
        </p:nvSpPr>
        <p:spPr>
          <a:xfrm>
            <a:off x="3383694" y="1822876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4"/>
          </p:nvPr>
        </p:nvSpPr>
        <p:spPr>
          <a:xfrm>
            <a:off x="3682788" y="2288250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title" idx="5"/>
          </p:nvPr>
        </p:nvSpPr>
        <p:spPr>
          <a:xfrm>
            <a:off x="5971705" y="1822876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6"/>
          </p:nvPr>
        </p:nvSpPr>
        <p:spPr>
          <a:xfrm>
            <a:off x="6270805" y="2288250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 idx="7"/>
          </p:nvPr>
        </p:nvSpPr>
        <p:spPr>
          <a:xfrm>
            <a:off x="764500" y="3577709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8"/>
          </p:nvPr>
        </p:nvSpPr>
        <p:spPr>
          <a:xfrm>
            <a:off x="1062988" y="4042957"/>
            <a:ext cx="18123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9"/>
          </p:nvPr>
        </p:nvSpPr>
        <p:spPr>
          <a:xfrm>
            <a:off x="3383694" y="3577709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13"/>
          </p:nvPr>
        </p:nvSpPr>
        <p:spPr>
          <a:xfrm>
            <a:off x="3682788" y="4042957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 idx="14"/>
          </p:nvPr>
        </p:nvSpPr>
        <p:spPr>
          <a:xfrm>
            <a:off x="5971705" y="3577709"/>
            <a:ext cx="24093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5"/>
          </p:nvPr>
        </p:nvSpPr>
        <p:spPr>
          <a:xfrm>
            <a:off x="6270805" y="4042957"/>
            <a:ext cx="18111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32">
    <p:bg>
      <p:bgPr>
        <a:solidFill>
          <a:schemeClr val="dk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5683500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1"/>
          </p:nvPr>
        </p:nvSpPr>
        <p:spPr>
          <a:xfrm>
            <a:off x="5683500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 idx="2"/>
          </p:nvPr>
        </p:nvSpPr>
        <p:spPr>
          <a:xfrm>
            <a:off x="5683500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3"/>
          </p:nvPr>
        </p:nvSpPr>
        <p:spPr>
          <a:xfrm>
            <a:off x="5683500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 idx="4"/>
          </p:nvPr>
        </p:nvSpPr>
        <p:spPr>
          <a:xfrm>
            <a:off x="5683500" y="2406279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5"/>
          </p:nvPr>
        </p:nvSpPr>
        <p:spPr>
          <a:xfrm>
            <a:off x="5683500" y="2875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title" idx="6"/>
          </p:nvPr>
        </p:nvSpPr>
        <p:spPr>
          <a:xfrm flipH="1">
            <a:off x="2549700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7"/>
          </p:nvPr>
        </p:nvSpPr>
        <p:spPr>
          <a:xfrm flipH="1">
            <a:off x="2549700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8"/>
          </p:nvPr>
        </p:nvSpPr>
        <p:spPr>
          <a:xfrm flipH="1">
            <a:off x="2549700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9"/>
          </p:nvPr>
        </p:nvSpPr>
        <p:spPr>
          <a:xfrm flipH="1">
            <a:off x="2549700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title" idx="13"/>
          </p:nvPr>
        </p:nvSpPr>
        <p:spPr>
          <a:xfrm flipH="1">
            <a:off x="2549700" y="2406279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14"/>
          </p:nvPr>
        </p:nvSpPr>
        <p:spPr>
          <a:xfrm flipH="1">
            <a:off x="2549700" y="2875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15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9" name="Google Shape;279;p3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 idx="16" hasCustomPrompt="1"/>
          </p:nvPr>
        </p:nvSpPr>
        <p:spPr>
          <a:xfrm>
            <a:off x="1438200" y="152370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17" hasCustomPrompt="1"/>
          </p:nvPr>
        </p:nvSpPr>
        <p:spPr>
          <a:xfrm flipH="1">
            <a:off x="4572000" y="1523716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2" name="Google Shape;282;p33"/>
          <p:cNvSpPr txBox="1">
            <a:spLocks noGrp="1"/>
          </p:cNvSpPr>
          <p:nvPr>
            <p:ph type="title" idx="18" hasCustomPrompt="1"/>
          </p:nvPr>
        </p:nvSpPr>
        <p:spPr>
          <a:xfrm>
            <a:off x="1438200" y="2597991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4572000" y="259800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 idx="20" hasCustomPrompt="1"/>
          </p:nvPr>
        </p:nvSpPr>
        <p:spPr>
          <a:xfrm>
            <a:off x="1438200" y="3672291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4572000" y="367230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4709550" y="3219500"/>
            <a:ext cx="31329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subTitle" idx="1"/>
          </p:nvPr>
        </p:nvSpPr>
        <p:spPr>
          <a:xfrm>
            <a:off x="1301550" y="1435341"/>
            <a:ext cx="6540900" cy="17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5">
    <p:bg>
      <p:bgPr>
        <a:solidFill>
          <a:schemeClr val="dk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984200" y="3143300"/>
            <a:ext cx="33084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984200" y="1435350"/>
            <a:ext cx="3308400" cy="15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/>
          <p:nvPr/>
        </p:nvSpPr>
        <p:spPr>
          <a:xfrm flipH="1">
            <a:off x="1722" y="29571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>
            <a:spLocks noGrp="1"/>
          </p:cNvSpPr>
          <p:nvPr>
            <p:ph type="title" hasCustomPrompt="1"/>
          </p:nvPr>
        </p:nvSpPr>
        <p:spPr>
          <a:xfrm>
            <a:off x="735125" y="859400"/>
            <a:ext cx="21660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"/>
          </p:nvPr>
        </p:nvSpPr>
        <p:spPr>
          <a:xfrm>
            <a:off x="735200" y="2123700"/>
            <a:ext cx="21660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 idx="2" hasCustomPrompt="1"/>
          </p:nvPr>
        </p:nvSpPr>
        <p:spPr>
          <a:xfrm>
            <a:off x="3488950" y="1634049"/>
            <a:ext cx="21660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3"/>
          </p:nvPr>
        </p:nvSpPr>
        <p:spPr>
          <a:xfrm>
            <a:off x="3489050" y="2898328"/>
            <a:ext cx="21660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4" hasCustomPrompt="1"/>
          </p:nvPr>
        </p:nvSpPr>
        <p:spPr>
          <a:xfrm>
            <a:off x="6242800" y="2408501"/>
            <a:ext cx="21660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5"/>
          </p:nvPr>
        </p:nvSpPr>
        <p:spPr>
          <a:xfrm>
            <a:off x="6242875" y="3672956"/>
            <a:ext cx="21660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0"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>
            <a:spLocks noGrp="1"/>
          </p:cNvSpPr>
          <p:nvPr>
            <p:ph type="subTitle" idx="1"/>
          </p:nvPr>
        </p:nvSpPr>
        <p:spPr>
          <a:xfrm>
            <a:off x="2115050" y="2645675"/>
            <a:ext cx="4069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hasCustomPrompt="1"/>
          </p:nvPr>
        </p:nvSpPr>
        <p:spPr>
          <a:xfrm>
            <a:off x="2220350" y="2107163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2"/>
          </p:nvPr>
        </p:nvSpPr>
        <p:spPr>
          <a:xfrm>
            <a:off x="2045300" y="3984725"/>
            <a:ext cx="4209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3" hasCustomPrompt="1"/>
          </p:nvPr>
        </p:nvSpPr>
        <p:spPr>
          <a:xfrm>
            <a:off x="2220350" y="3446225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4"/>
          </p:nvPr>
        </p:nvSpPr>
        <p:spPr>
          <a:xfrm>
            <a:off x="2115050" y="1306600"/>
            <a:ext cx="4069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5" hasCustomPrompt="1"/>
          </p:nvPr>
        </p:nvSpPr>
        <p:spPr>
          <a:xfrm>
            <a:off x="2220350" y="768100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bg>
      <p:bgPr>
        <a:solidFill>
          <a:schemeClr val="dk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708675" y="1437325"/>
            <a:ext cx="38634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ubTitle" idx="1"/>
          </p:nvPr>
        </p:nvSpPr>
        <p:spPr>
          <a:xfrm>
            <a:off x="708675" y="3740700"/>
            <a:ext cx="36423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/>
          <p:nvPr/>
        </p:nvSpPr>
        <p:spPr>
          <a:xfrm flipH="1">
            <a:off x="1848" y="3553975"/>
            <a:ext cx="48114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_1">
    <p:bg>
      <p:bgPr>
        <a:solidFill>
          <a:schemeClr val="dk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803575" y="1340119"/>
            <a:ext cx="3638100" cy="14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subTitle" idx="1"/>
          </p:nvPr>
        </p:nvSpPr>
        <p:spPr>
          <a:xfrm>
            <a:off x="4664400" y="2927700"/>
            <a:ext cx="37773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4390880" y="2803325"/>
            <a:ext cx="47550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_1">
    <p:bg>
      <p:bgPr>
        <a:solidFill>
          <a:schemeClr val="dk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>
            <a:spLocks noGrp="1"/>
          </p:cNvSpPr>
          <p:nvPr>
            <p:ph type="title"/>
          </p:nvPr>
        </p:nvSpPr>
        <p:spPr>
          <a:xfrm>
            <a:off x="708675" y="1984325"/>
            <a:ext cx="38208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1"/>
          </p:nvPr>
        </p:nvSpPr>
        <p:spPr>
          <a:xfrm>
            <a:off x="708675" y="3176175"/>
            <a:ext cx="35022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/>
          <p:nvPr/>
        </p:nvSpPr>
        <p:spPr>
          <a:xfrm flipH="1">
            <a:off x="1722" y="29571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252750" y="3227143"/>
            <a:ext cx="2841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50250" y="3227143"/>
            <a:ext cx="2841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66250" y="2223525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763750" y="2223525"/>
            <a:ext cx="34140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 flipH="1">
            <a:off x="4616247" y="1198375"/>
            <a:ext cx="38208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subTitle" idx="1"/>
          </p:nvPr>
        </p:nvSpPr>
        <p:spPr>
          <a:xfrm flipH="1">
            <a:off x="4361550" y="2847425"/>
            <a:ext cx="4075500" cy="10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4853100" y="262837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4">
    <p:bg>
      <p:bgPr>
        <a:solidFill>
          <a:schemeClr val="dk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/>
          <p:nvPr/>
        </p:nvSpPr>
        <p:spPr>
          <a:xfrm flipH="1">
            <a:off x="32850" y="2689765"/>
            <a:ext cx="9078300" cy="420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title"/>
          </p:nvPr>
        </p:nvSpPr>
        <p:spPr>
          <a:xfrm>
            <a:off x="2752950" y="1226560"/>
            <a:ext cx="3638100" cy="14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subTitle" idx="1"/>
          </p:nvPr>
        </p:nvSpPr>
        <p:spPr>
          <a:xfrm>
            <a:off x="2683350" y="2814140"/>
            <a:ext cx="37773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"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 flipH="1">
            <a:off x="4573771" y="1437325"/>
            <a:ext cx="38634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subTitle" idx="1"/>
          </p:nvPr>
        </p:nvSpPr>
        <p:spPr>
          <a:xfrm flipH="1">
            <a:off x="4794872" y="3740700"/>
            <a:ext cx="36423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3"/>
          <p:cNvSpPr/>
          <p:nvPr/>
        </p:nvSpPr>
        <p:spPr>
          <a:xfrm>
            <a:off x="4332598" y="3553975"/>
            <a:ext cx="48114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7"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 flipH="1">
            <a:off x="4098750" y="1571125"/>
            <a:ext cx="43383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1"/>
          </p:nvPr>
        </p:nvSpPr>
        <p:spPr>
          <a:xfrm flipH="1">
            <a:off x="4934847" y="2762975"/>
            <a:ext cx="35022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4"/>
          <p:cNvSpPr/>
          <p:nvPr/>
        </p:nvSpPr>
        <p:spPr>
          <a:xfrm>
            <a:off x="4853100" y="25439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53">
    <p:bg>
      <p:bgPr>
        <a:solidFill>
          <a:schemeClr val="dk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5"/>
          <p:cNvSpPr txBox="1">
            <a:spLocks noGrp="1"/>
          </p:cNvSpPr>
          <p:nvPr>
            <p:ph type="subTitle" idx="1"/>
          </p:nvPr>
        </p:nvSpPr>
        <p:spPr>
          <a:xfrm>
            <a:off x="795600" y="1629375"/>
            <a:ext cx="3903600" cy="27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_1"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54" name="Google Shape;354;p4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_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58" name="Google Shape;358;p4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_1_1"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1_1_1_1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66" name="Google Shape;366;p49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_1_1_1_1_1_1_1"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70" name="Google Shape;370;p50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7"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74" name="Google Shape;374;p5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38604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78" name="Google Shape;378;p52"/>
          <p:cNvSpPr txBox="1">
            <a:spLocks noGrp="1"/>
          </p:cNvSpPr>
          <p:nvPr>
            <p:ph type="subTitle" idx="1"/>
          </p:nvPr>
        </p:nvSpPr>
        <p:spPr>
          <a:xfrm>
            <a:off x="711725" y="1391725"/>
            <a:ext cx="3860400" cy="11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52"/>
          <p:cNvSpPr txBox="1"/>
          <p:nvPr/>
        </p:nvSpPr>
        <p:spPr>
          <a:xfrm>
            <a:off x="720000" y="3604075"/>
            <a:ext cx="33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CREDITS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700" b="1">
              <a:solidFill>
                <a:schemeClr val="lt1"/>
              </a:solidFill>
              <a:highlight>
                <a:srgbClr val="DFDEFC"/>
              </a:highlight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80" name="Google Shape;380;p52"/>
          <p:cNvSpPr/>
          <p:nvPr/>
        </p:nvSpPr>
        <p:spPr>
          <a:xfrm flipH="1">
            <a:off x="1824" y="1249140"/>
            <a:ext cx="5019000" cy="42000"/>
          </a:xfrm>
          <a:prstGeom prst="rect">
            <a:avLst/>
          </a:prstGeom>
          <a:gradFill>
            <a:gsLst>
              <a:gs pos="0">
                <a:srgbClr val="878787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5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5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CUSTOM_5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1391700" y="1764330"/>
            <a:ext cx="63606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5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1480800" y="1302625"/>
            <a:ext cx="61824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433450" y="2585686"/>
            <a:ext cx="4277100" cy="11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826700" y="3429784"/>
            <a:ext cx="40791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rdo"/>
              <a:buChar char="●"/>
              <a:defRPr sz="18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91" name="Google Shape;391;p6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95" name="Google Shape;395;p6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>
            <a:spLocks noGrp="1"/>
          </p:cNvSpPr>
          <p:nvPr>
            <p:ph type="ctrTitle"/>
          </p:nvPr>
        </p:nvSpPr>
        <p:spPr>
          <a:xfrm>
            <a:off x="1121100" y="1731090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TextSpot</a:t>
            </a:r>
            <a:r>
              <a:rPr lang="en" dirty="0"/>
              <a:t> AI</a:t>
            </a:r>
          </a:p>
        </p:txBody>
      </p:sp>
      <p:sp>
        <p:nvSpPr>
          <p:cNvPr id="402" name="Google Shape;402;p65"/>
          <p:cNvSpPr txBox="1">
            <a:spLocks noGrp="1"/>
          </p:cNvSpPr>
          <p:nvPr>
            <p:ph type="subTitle" idx="1"/>
          </p:nvPr>
        </p:nvSpPr>
        <p:spPr>
          <a:xfrm>
            <a:off x="2262168" y="3455151"/>
            <a:ext cx="5079000" cy="1071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" dirty="0"/>
              <a:t>Alexandre </a:t>
            </a:r>
            <a:r>
              <a:rPr lang="en" dirty="0" err="1"/>
              <a:t>Gazur</a:t>
            </a:r>
            <a:r>
              <a:rPr lang="en" dirty="0"/>
              <a:t> - 102751</a:t>
            </a:r>
            <a:endParaRPr lang="en-US"/>
          </a:p>
          <a:p>
            <a:pPr marL="0" indent="0" algn="r"/>
            <a:r>
              <a:rPr lang="en" dirty="0"/>
              <a:t>Daniel Ferreira - 102885</a:t>
            </a:r>
          </a:p>
          <a:p>
            <a:pPr marL="0" indent="0" algn="r"/>
            <a:r>
              <a:rPr lang="en" dirty="0"/>
              <a:t>João Matos – 103182</a:t>
            </a:r>
          </a:p>
          <a:p>
            <a:pPr marL="0" indent="0" algn="r"/>
            <a:r>
              <a:rPr lang="en" dirty="0"/>
              <a:t>Ricardo Pinto - 103078</a:t>
            </a:r>
          </a:p>
        </p:txBody>
      </p:sp>
      <p:sp>
        <p:nvSpPr>
          <p:cNvPr id="3" name="Google Shape;402;p65">
            <a:extLst>
              <a:ext uri="{FF2B5EF4-FFF2-40B4-BE49-F238E27FC236}">
                <a16:creationId xmlns:a16="http://schemas.microsoft.com/office/drawing/2014/main" id="{B2963AA7-4A2E-9A3C-214F-0A2ECA670618}"/>
              </a:ext>
            </a:extLst>
          </p:cNvPr>
          <p:cNvSpPr txBox="1">
            <a:spLocks/>
          </p:cNvSpPr>
          <p:nvPr/>
        </p:nvSpPr>
        <p:spPr>
          <a:xfrm>
            <a:off x="1749420" y="3455151"/>
            <a:ext cx="5079000" cy="107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1500" b="0" i="0" u="none" strike="noStrike" cap="none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l"/>
            <a:r>
              <a:rPr lang="en" b="1" dirty="0" err="1"/>
              <a:t>Orientador</a:t>
            </a:r>
            <a:r>
              <a:rPr lang="en" b="1" dirty="0"/>
              <a:t>:</a:t>
            </a:r>
            <a:r>
              <a:rPr lang="en" dirty="0"/>
              <a:t> Sérgio Aleixo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Functional Requirements </a:t>
            </a:r>
            <a:r>
              <a:rPr lang="en" sz="2000" dirty="0">
                <a:solidFill>
                  <a:schemeClr val="accent1"/>
                </a:solidFill>
              </a:rPr>
              <a:t>(continuation)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600" dirty="0"/>
              <a:t>Flexible architecture;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600" dirty="0"/>
              <a:t>Flexible AI;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600" dirty="0"/>
              <a:t>Must have a text input to evaluate whichever text the user wants/inputs;</a:t>
            </a:r>
            <a:endParaRPr lang="en" sz="160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600" dirty="0"/>
              <a:t>UI must allow the user to customize the colors of underlined</a:t>
            </a:r>
            <a:r>
              <a:rPr lang="en" sz="1600" dirty="0">
                <a:latin typeface="Cardo"/>
                <a:ea typeface="Cardo"/>
                <a:cs typeface="Cardo"/>
              </a:rPr>
              <a:t>/</a:t>
            </a:r>
            <a:r>
              <a:rPr lang="en" sz="1600" dirty="0"/>
              <a:t>highlighted text.</a:t>
            </a:r>
          </a:p>
          <a:p>
            <a:pPr marL="114300" indent="0">
              <a:lnSpc>
                <a:spcPct val="150000"/>
              </a:lnSpc>
              <a:buClr>
                <a:srgbClr val="CCCCCC"/>
              </a:buClr>
              <a:buNone/>
            </a:pPr>
            <a:endParaRPr lang="en" sz="1400" dirty="0"/>
          </a:p>
          <a:p>
            <a:pPr marL="0" indent="0">
              <a:lnSpc>
                <a:spcPct val="150000"/>
              </a:lnSpc>
              <a:buNone/>
            </a:pPr>
            <a:endParaRPr lang="en" sz="1400" dirty="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258925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Non Functional Requirements</a:t>
            </a:r>
            <a:endParaRPr dirty="0"/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buFont typeface="Arial"/>
              <a:buChar char="•"/>
            </a:pPr>
            <a:r>
              <a:rPr lang="en" sz="2000" b="1" dirty="0"/>
              <a:t>TODO;</a:t>
            </a:r>
            <a:endParaRPr lang="en" sz="1600" dirty="0"/>
          </a:p>
          <a:p>
            <a:pPr marL="0" indent="0">
              <a:lnSpc>
                <a:spcPct val="150000"/>
              </a:lnSpc>
              <a:buNone/>
            </a:pPr>
            <a:endParaRPr lang="en" sz="1400" dirty="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399216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Architecture</a:t>
            </a:r>
            <a:endParaRPr lang="en-US" dirty="0"/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buFont typeface="Arial"/>
              <a:buChar char="•"/>
            </a:pPr>
            <a:r>
              <a:rPr lang="en" sz="2000" b="1" dirty="0"/>
              <a:t>TODO;</a:t>
            </a:r>
            <a:endParaRPr lang="en" sz="1600" dirty="0"/>
          </a:p>
          <a:p>
            <a:pPr marL="0" indent="0">
              <a:lnSpc>
                <a:spcPct val="150000"/>
              </a:lnSpc>
              <a:buNone/>
            </a:pPr>
            <a:endParaRPr lang="en" sz="1400" dirty="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56890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Mockup</a:t>
            </a:r>
            <a:endParaRPr lang="en-US" dirty="0"/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buFont typeface="Arial"/>
              <a:buChar char="•"/>
            </a:pPr>
            <a:r>
              <a:rPr lang="en" sz="2000" b="1" dirty="0"/>
              <a:t>TODO ( Daniel);</a:t>
            </a:r>
            <a:endParaRPr lang="en" sz="1600" dirty="0"/>
          </a:p>
          <a:p>
            <a:pPr marL="0" indent="0">
              <a:lnSpc>
                <a:spcPct val="150000"/>
              </a:lnSpc>
              <a:buNone/>
            </a:pPr>
            <a:endParaRPr lang="en" sz="1400" dirty="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4760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21"/>
          <p:cNvSpPr txBox="1">
            <a:spLocks noGrp="1"/>
          </p:cNvSpPr>
          <p:nvPr>
            <p:ph type="title" idx="6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703" name="Google Shape;1703;p121"/>
          <p:cNvSpPr txBox="1">
            <a:spLocks noGrp="1"/>
          </p:cNvSpPr>
          <p:nvPr>
            <p:ph type="subTitle" idx="1"/>
          </p:nvPr>
        </p:nvSpPr>
        <p:spPr>
          <a:xfrm>
            <a:off x="864125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speak a bit about this person here</a:t>
            </a:r>
            <a:endParaRPr dirty="0"/>
          </a:p>
        </p:txBody>
      </p:sp>
      <p:sp>
        <p:nvSpPr>
          <p:cNvPr id="1704" name="Google Shape;1704;p121"/>
          <p:cNvSpPr txBox="1">
            <a:spLocks noGrp="1"/>
          </p:cNvSpPr>
          <p:nvPr>
            <p:ph type="title"/>
          </p:nvPr>
        </p:nvSpPr>
        <p:spPr>
          <a:xfrm>
            <a:off x="864125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Martha Reid</a:t>
            </a:r>
            <a:endParaRPr dirty="0"/>
          </a:p>
        </p:txBody>
      </p:sp>
      <p:sp>
        <p:nvSpPr>
          <p:cNvPr id="1705" name="Google Shape;1705;p121"/>
          <p:cNvSpPr txBox="1">
            <a:spLocks noGrp="1"/>
          </p:cNvSpPr>
          <p:nvPr>
            <p:ph type="subTitle" idx="2"/>
          </p:nvPr>
        </p:nvSpPr>
        <p:spPr>
          <a:xfrm>
            <a:off x="3408150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speak a bit about this person here</a:t>
            </a:r>
            <a:endParaRPr dirty="0"/>
          </a:p>
        </p:txBody>
      </p:sp>
      <p:sp>
        <p:nvSpPr>
          <p:cNvPr id="1706" name="Google Shape;1706;p121"/>
          <p:cNvSpPr txBox="1">
            <a:spLocks noGrp="1"/>
          </p:cNvSpPr>
          <p:nvPr>
            <p:ph type="title" idx="3"/>
          </p:nvPr>
        </p:nvSpPr>
        <p:spPr>
          <a:xfrm>
            <a:off x="3408150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Phil Coulson</a:t>
            </a:r>
            <a:endParaRPr dirty="0"/>
          </a:p>
        </p:txBody>
      </p:sp>
      <p:sp>
        <p:nvSpPr>
          <p:cNvPr id="1707" name="Google Shape;1707;p121"/>
          <p:cNvSpPr txBox="1">
            <a:spLocks noGrp="1"/>
          </p:cNvSpPr>
          <p:nvPr>
            <p:ph type="subTitle" idx="4"/>
          </p:nvPr>
        </p:nvSpPr>
        <p:spPr>
          <a:xfrm>
            <a:off x="5952175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speak a bit about this person here</a:t>
            </a:r>
            <a:endParaRPr dirty="0"/>
          </a:p>
        </p:txBody>
      </p:sp>
      <p:sp>
        <p:nvSpPr>
          <p:cNvPr id="1708" name="Google Shape;1708;p121"/>
          <p:cNvSpPr txBox="1">
            <a:spLocks noGrp="1"/>
          </p:cNvSpPr>
          <p:nvPr>
            <p:ph type="title" idx="5"/>
          </p:nvPr>
        </p:nvSpPr>
        <p:spPr>
          <a:xfrm>
            <a:off x="5952175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Sharon Kent</a:t>
            </a:r>
            <a:endParaRPr dirty="0"/>
          </a:p>
        </p:txBody>
      </p:sp>
      <p:pic>
        <p:nvPicPr>
          <p:cNvPr id="1709" name="Google Shape;1709;p121"/>
          <p:cNvPicPr preferRelativeResize="0"/>
          <p:nvPr/>
        </p:nvPicPr>
        <p:blipFill rotWithShape="1">
          <a:blip r:embed="rId3">
            <a:alphaModFix/>
          </a:blip>
          <a:srcRect l="15384" t="17227" r="67551" b="57188"/>
          <a:stretch/>
        </p:blipFill>
        <p:spPr>
          <a:xfrm>
            <a:off x="1282025" y="1541975"/>
            <a:ext cx="1491901" cy="14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121"/>
          <p:cNvPicPr preferRelativeResize="0"/>
          <p:nvPr/>
        </p:nvPicPr>
        <p:blipFill rotWithShape="1">
          <a:blip r:embed="rId3">
            <a:alphaModFix/>
          </a:blip>
          <a:srcRect l="34520" t="7429" r="48147" b="66582"/>
          <a:stretch/>
        </p:blipFill>
        <p:spPr>
          <a:xfrm>
            <a:off x="3826050" y="1541975"/>
            <a:ext cx="1491901" cy="14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21"/>
          <p:cNvPicPr preferRelativeResize="0"/>
          <p:nvPr/>
        </p:nvPicPr>
        <p:blipFill rotWithShape="1">
          <a:blip r:embed="rId3">
            <a:alphaModFix/>
          </a:blip>
          <a:srcRect l="51263" t="12104" r="32859" b="64091"/>
          <a:stretch/>
        </p:blipFill>
        <p:spPr>
          <a:xfrm>
            <a:off x="6370075" y="1541975"/>
            <a:ext cx="1491901" cy="14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Allow users to detect synthetic text through a browser extension;</a:t>
            </a:r>
            <a:endParaRPr lang="en-US" sz="140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Calculate metrics (ex. perplexity) for identifying synthetic text;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Allow the use of different models and metrics for synthetic text detection and be easily extensible, allowing you to add new models or metrics;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Work on content in web pages and PDF files;</a:t>
            </a:r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r>
              <a:rPr lang="en" sz="1400" dirty="0"/>
              <a:t>Highlight the excerpts according to the “probability” of corresponding to synthetic text, allowing the user to define the level from which the highlighting is applied.</a:t>
            </a:r>
          </a:p>
          <a:p>
            <a:pPr marL="0" indent="0"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State of the art</a:t>
            </a:r>
            <a:endParaRPr dirty="0"/>
          </a:p>
        </p:txBody>
      </p:sp>
      <p:sp>
        <p:nvSpPr>
          <p:cNvPr id="515" name="Google Shape;515;p71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6" name="Google Shape;516;p71"/>
          <p:cNvSpPr/>
          <p:nvPr/>
        </p:nvSpPr>
        <p:spPr>
          <a:xfrm>
            <a:off x="1033717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B1404-F0F6-6417-A804-70AC23FC5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F0895-6A5F-1E3A-D128-354750FFCAAC}"/>
              </a:ext>
            </a:extLst>
          </p:cNvPr>
          <p:cNvSpPr txBox="1"/>
          <p:nvPr/>
        </p:nvSpPr>
        <p:spPr>
          <a:xfrm>
            <a:off x="1471477" y="1355309"/>
            <a:ext cx="950720" cy="9814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13" name="Google Shape;413;p67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Plagiarism Checker and AI Detector</a:t>
            </a:r>
            <a:endParaRPr lang="en-US" dirty="0"/>
          </a:p>
        </p:txBody>
      </p:sp>
      <p:sp>
        <p:nvSpPr>
          <p:cNvPr id="414" name="Google Shape;414;p6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Related Work</a:t>
            </a:r>
            <a:endParaRPr dirty="0"/>
          </a:p>
        </p:txBody>
      </p:sp>
      <p:sp>
        <p:nvSpPr>
          <p:cNvPr id="415" name="Google Shape;415;p67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Originality.AI</a:t>
            </a:r>
            <a:endParaRPr dirty="0"/>
          </a:p>
        </p:txBody>
      </p:sp>
      <p:sp>
        <p:nvSpPr>
          <p:cNvPr id="416" name="Google Shape;416;p67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GPT</a:t>
            </a:r>
            <a:r>
              <a:rPr lang="en" dirty="0" err="1">
                <a:solidFill>
                  <a:schemeClr val="accent1"/>
                </a:solidFill>
              </a:rPr>
              <a:t>Zero</a:t>
            </a:r>
            <a:endParaRPr dirty="0" err="1">
              <a:solidFill>
                <a:schemeClr val="accent1"/>
              </a:solidFill>
            </a:endParaRPr>
          </a:p>
        </p:txBody>
      </p:sp>
      <p:sp>
        <p:nvSpPr>
          <p:cNvPr id="417" name="Google Shape;417;p67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Plagiarism Scores</a:t>
            </a:r>
          </a:p>
          <a:p>
            <a:pPr marL="0" indent="0"/>
            <a:r>
              <a:rPr lang="en" dirty="0"/>
              <a:t>Highlighted Portions</a:t>
            </a:r>
          </a:p>
          <a:p>
            <a:pPr marL="0" indent="0"/>
            <a:r>
              <a:rPr lang="en" dirty="0"/>
              <a:t>File Batch Uploads</a:t>
            </a:r>
          </a:p>
        </p:txBody>
      </p:sp>
      <p:sp>
        <p:nvSpPr>
          <p:cNvPr id="418" name="Google Shape;418;p67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 err="1"/>
              <a:t>OpenAI</a:t>
            </a:r>
            <a:r>
              <a:rPr lang="en" dirty="0"/>
              <a:t> (TODO)</a:t>
            </a:r>
            <a:endParaRPr dirty="0" err="1"/>
          </a:p>
        </p:txBody>
      </p:sp>
      <p:sp>
        <p:nvSpPr>
          <p:cNvPr id="419" name="Google Shape;419;p67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place. It’s full of iron oxide dust</a:t>
            </a:r>
            <a:endParaRPr/>
          </a:p>
        </p:txBody>
      </p:sp>
      <p:grpSp>
        <p:nvGrpSpPr>
          <p:cNvPr id="430" name="Google Shape;430;p67"/>
          <p:cNvGrpSpPr/>
          <p:nvPr/>
        </p:nvGrpSpPr>
        <p:grpSpPr>
          <a:xfrm>
            <a:off x="6937010" y="1644664"/>
            <a:ext cx="479730" cy="614300"/>
            <a:chOff x="1762275" y="238125"/>
            <a:chExt cx="4075875" cy="5219200"/>
          </a:xfrm>
        </p:grpSpPr>
        <p:sp>
          <p:nvSpPr>
            <p:cNvPr id="431" name="Google Shape;431;p67"/>
            <p:cNvSpPr/>
            <p:nvPr/>
          </p:nvSpPr>
          <p:spPr>
            <a:xfrm>
              <a:off x="1762275" y="238125"/>
              <a:ext cx="4075875" cy="5219200"/>
            </a:xfrm>
            <a:custGeom>
              <a:avLst/>
              <a:gdLst/>
              <a:ahLst/>
              <a:cxnLst/>
              <a:rect l="l" t="t" r="r" b="b"/>
              <a:pathLst>
                <a:path w="163035" h="208768" extrusionOk="0">
                  <a:moveTo>
                    <a:pt x="81518" y="6133"/>
                  </a:moveTo>
                  <a:cubicBezTo>
                    <a:pt x="88857" y="6133"/>
                    <a:pt x="94794" y="12069"/>
                    <a:pt x="94794" y="19409"/>
                  </a:cubicBezTo>
                  <a:cubicBezTo>
                    <a:pt x="94794" y="23160"/>
                    <a:pt x="93195" y="26683"/>
                    <a:pt x="90521" y="29162"/>
                  </a:cubicBezTo>
                  <a:cubicBezTo>
                    <a:pt x="89183" y="25509"/>
                    <a:pt x="85628" y="22867"/>
                    <a:pt x="81518" y="22867"/>
                  </a:cubicBezTo>
                  <a:cubicBezTo>
                    <a:pt x="77407" y="22867"/>
                    <a:pt x="73852" y="25509"/>
                    <a:pt x="72514" y="29162"/>
                  </a:cubicBezTo>
                  <a:cubicBezTo>
                    <a:pt x="69840" y="26683"/>
                    <a:pt x="68241" y="23160"/>
                    <a:pt x="68241" y="19409"/>
                  </a:cubicBezTo>
                  <a:cubicBezTo>
                    <a:pt x="68241" y="12069"/>
                    <a:pt x="74178" y="6133"/>
                    <a:pt x="81518" y="6133"/>
                  </a:cubicBezTo>
                  <a:close/>
                  <a:moveTo>
                    <a:pt x="81518" y="28999"/>
                  </a:moveTo>
                  <a:cubicBezTo>
                    <a:pt x="83442" y="28999"/>
                    <a:pt x="85008" y="30565"/>
                    <a:pt x="85008" y="32489"/>
                  </a:cubicBezTo>
                  <a:lnTo>
                    <a:pt x="85008" y="45831"/>
                  </a:lnTo>
                  <a:cubicBezTo>
                    <a:pt x="83834" y="45798"/>
                    <a:pt x="82692" y="45766"/>
                    <a:pt x="81518" y="45766"/>
                  </a:cubicBezTo>
                  <a:cubicBezTo>
                    <a:pt x="80343" y="45766"/>
                    <a:pt x="79202" y="45798"/>
                    <a:pt x="78027" y="45831"/>
                  </a:cubicBezTo>
                  <a:lnTo>
                    <a:pt x="78027" y="32489"/>
                  </a:lnTo>
                  <a:cubicBezTo>
                    <a:pt x="78027" y="30565"/>
                    <a:pt x="79593" y="28999"/>
                    <a:pt x="81518" y="28999"/>
                  </a:cubicBezTo>
                  <a:close/>
                  <a:moveTo>
                    <a:pt x="23095" y="42308"/>
                  </a:moveTo>
                  <a:cubicBezTo>
                    <a:pt x="23161" y="42308"/>
                    <a:pt x="23226" y="42341"/>
                    <a:pt x="23258" y="42406"/>
                  </a:cubicBezTo>
                  <a:lnTo>
                    <a:pt x="27336" y="47527"/>
                  </a:lnTo>
                  <a:cubicBezTo>
                    <a:pt x="27369" y="47527"/>
                    <a:pt x="27401" y="47592"/>
                    <a:pt x="27401" y="47658"/>
                  </a:cubicBezTo>
                  <a:cubicBezTo>
                    <a:pt x="27369" y="47755"/>
                    <a:pt x="27336" y="47788"/>
                    <a:pt x="27303" y="47821"/>
                  </a:cubicBezTo>
                  <a:lnTo>
                    <a:pt x="17093" y="55943"/>
                  </a:lnTo>
                  <a:cubicBezTo>
                    <a:pt x="17061" y="55976"/>
                    <a:pt x="17028" y="56008"/>
                    <a:pt x="16930" y="56008"/>
                  </a:cubicBezTo>
                  <a:cubicBezTo>
                    <a:pt x="16832" y="56008"/>
                    <a:pt x="16800" y="55943"/>
                    <a:pt x="16800" y="55910"/>
                  </a:cubicBezTo>
                  <a:lnTo>
                    <a:pt x="12722" y="50822"/>
                  </a:lnTo>
                  <a:cubicBezTo>
                    <a:pt x="12690" y="50789"/>
                    <a:pt x="12657" y="50757"/>
                    <a:pt x="12657" y="50659"/>
                  </a:cubicBezTo>
                  <a:cubicBezTo>
                    <a:pt x="12690" y="50561"/>
                    <a:pt x="12722" y="50528"/>
                    <a:pt x="12755" y="50528"/>
                  </a:cubicBezTo>
                  <a:lnTo>
                    <a:pt x="22965" y="42373"/>
                  </a:lnTo>
                  <a:cubicBezTo>
                    <a:pt x="22998" y="42341"/>
                    <a:pt x="23063" y="42308"/>
                    <a:pt x="23095" y="42308"/>
                  </a:cubicBezTo>
                  <a:close/>
                  <a:moveTo>
                    <a:pt x="139927" y="42328"/>
                  </a:moveTo>
                  <a:cubicBezTo>
                    <a:pt x="139976" y="42328"/>
                    <a:pt x="140026" y="42344"/>
                    <a:pt x="140070" y="42373"/>
                  </a:cubicBezTo>
                  <a:lnTo>
                    <a:pt x="150280" y="50528"/>
                  </a:lnTo>
                  <a:cubicBezTo>
                    <a:pt x="150313" y="50528"/>
                    <a:pt x="150345" y="50561"/>
                    <a:pt x="150378" y="50659"/>
                  </a:cubicBezTo>
                  <a:cubicBezTo>
                    <a:pt x="150378" y="50757"/>
                    <a:pt x="150345" y="50789"/>
                    <a:pt x="150313" y="50822"/>
                  </a:cubicBezTo>
                  <a:lnTo>
                    <a:pt x="146235" y="55910"/>
                  </a:lnTo>
                  <a:cubicBezTo>
                    <a:pt x="146235" y="55943"/>
                    <a:pt x="146203" y="56008"/>
                    <a:pt x="146105" y="56008"/>
                  </a:cubicBezTo>
                  <a:cubicBezTo>
                    <a:pt x="146007" y="56008"/>
                    <a:pt x="145974" y="55976"/>
                    <a:pt x="145942" y="55943"/>
                  </a:cubicBezTo>
                  <a:lnTo>
                    <a:pt x="135732" y="47821"/>
                  </a:lnTo>
                  <a:cubicBezTo>
                    <a:pt x="135699" y="47788"/>
                    <a:pt x="135667" y="47755"/>
                    <a:pt x="135634" y="47658"/>
                  </a:cubicBezTo>
                  <a:cubicBezTo>
                    <a:pt x="135634" y="47592"/>
                    <a:pt x="135667" y="47527"/>
                    <a:pt x="135699" y="47527"/>
                  </a:cubicBezTo>
                  <a:lnTo>
                    <a:pt x="139777" y="42406"/>
                  </a:lnTo>
                  <a:cubicBezTo>
                    <a:pt x="139813" y="42352"/>
                    <a:pt x="139868" y="42328"/>
                    <a:pt x="139927" y="42328"/>
                  </a:cubicBezTo>
                  <a:close/>
                  <a:moveTo>
                    <a:pt x="81518" y="51866"/>
                  </a:moveTo>
                  <a:cubicBezTo>
                    <a:pt x="123075" y="51866"/>
                    <a:pt x="156902" y="85692"/>
                    <a:pt x="156902" y="127250"/>
                  </a:cubicBezTo>
                  <a:cubicBezTo>
                    <a:pt x="156902" y="168840"/>
                    <a:pt x="123075" y="202667"/>
                    <a:pt x="81518" y="202667"/>
                  </a:cubicBezTo>
                  <a:cubicBezTo>
                    <a:pt x="39960" y="202667"/>
                    <a:pt x="6133" y="168840"/>
                    <a:pt x="6133" y="127250"/>
                  </a:cubicBezTo>
                  <a:cubicBezTo>
                    <a:pt x="6133" y="85692"/>
                    <a:pt x="39960" y="51866"/>
                    <a:pt x="81518" y="51866"/>
                  </a:cubicBezTo>
                  <a:close/>
                  <a:moveTo>
                    <a:pt x="81518" y="0"/>
                  </a:moveTo>
                  <a:cubicBezTo>
                    <a:pt x="70818" y="0"/>
                    <a:pt x="62109" y="8710"/>
                    <a:pt x="62109" y="19409"/>
                  </a:cubicBezTo>
                  <a:cubicBezTo>
                    <a:pt x="62109" y="26422"/>
                    <a:pt x="65893" y="32848"/>
                    <a:pt x="71927" y="36273"/>
                  </a:cubicBezTo>
                  <a:lnTo>
                    <a:pt x="71927" y="46320"/>
                  </a:lnTo>
                  <a:cubicBezTo>
                    <a:pt x="57738" y="47984"/>
                    <a:pt x="44657" y="53333"/>
                    <a:pt x="33632" y="61358"/>
                  </a:cubicBezTo>
                  <a:lnTo>
                    <a:pt x="28412" y="54769"/>
                  </a:lnTo>
                  <a:lnTo>
                    <a:pt x="31120" y="52583"/>
                  </a:lnTo>
                  <a:cubicBezTo>
                    <a:pt x="32425" y="51539"/>
                    <a:pt x="33273" y="50039"/>
                    <a:pt x="33469" y="48343"/>
                  </a:cubicBezTo>
                  <a:cubicBezTo>
                    <a:pt x="33664" y="46679"/>
                    <a:pt x="33175" y="45015"/>
                    <a:pt x="32131" y="43711"/>
                  </a:cubicBezTo>
                  <a:lnTo>
                    <a:pt x="28054" y="38589"/>
                  </a:lnTo>
                  <a:cubicBezTo>
                    <a:pt x="26801" y="37019"/>
                    <a:pt x="24960" y="36209"/>
                    <a:pt x="23100" y="36209"/>
                  </a:cubicBezTo>
                  <a:cubicBezTo>
                    <a:pt x="21714" y="36209"/>
                    <a:pt x="20318" y="36659"/>
                    <a:pt x="19148" y="37578"/>
                  </a:cubicBezTo>
                  <a:lnTo>
                    <a:pt x="8938" y="45733"/>
                  </a:lnTo>
                  <a:cubicBezTo>
                    <a:pt x="7601" y="46777"/>
                    <a:pt x="6785" y="48277"/>
                    <a:pt x="6590" y="49974"/>
                  </a:cubicBezTo>
                  <a:cubicBezTo>
                    <a:pt x="6394" y="51637"/>
                    <a:pt x="6883" y="53301"/>
                    <a:pt x="7927" y="54638"/>
                  </a:cubicBezTo>
                  <a:lnTo>
                    <a:pt x="12005" y="59727"/>
                  </a:lnTo>
                  <a:cubicBezTo>
                    <a:pt x="13048" y="61064"/>
                    <a:pt x="14549" y="61880"/>
                    <a:pt x="16245" y="62076"/>
                  </a:cubicBezTo>
                  <a:cubicBezTo>
                    <a:pt x="16474" y="62108"/>
                    <a:pt x="16735" y="62108"/>
                    <a:pt x="16963" y="62108"/>
                  </a:cubicBezTo>
                  <a:cubicBezTo>
                    <a:pt x="18398" y="62108"/>
                    <a:pt x="19768" y="61652"/>
                    <a:pt x="20910" y="60738"/>
                  </a:cubicBezTo>
                  <a:lnTo>
                    <a:pt x="23617" y="58585"/>
                  </a:lnTo>
                  <a:lnTo>
                    <a:pt x="28836" y="65109"/>
                  </a:lnTo>
                  <a:cubicBezTo>
                    <a:pt x="11222" y="80082"/>
                    <a:pt x="1" y="102394"/>
                    <a:pt x="1" y="127250"/>
                  </a:cubicBezTo>
                  <a:cubicBezTo>
                    <a:pt x="1" y="172200"/>
                    <a:pt x="36567" y="208767"/>
                    <a:pt x="81518" y="208767"/>
                  </a:cubicBezTo>
                  <a:cubicBezTo>
                    <a:pt x="126468" y="208767"/>
                    <a:pt x="163035" y="172200"/>
                    <a:pt x="163035" y="127250"/>
                  </a:cubicBezTo>
                  <a:cubicBezTo>
                    <a:pt x="163035" y="102394"/>
                    <a:pt x="151813" y="80082"/>
                    <a:pt x="134199" y="65109"/>
                  </a:cubicBezTo>
                  <a:lnTo>
                    <a:pt x="139418" y="58585"/>
                  </a:lnTo>
                  <a:lnTo>
                    <a:pt x="142125" y="60738"/>
                  </a:lnTo>
                  <a:cubicBezTo>
                    <a:pt x="143267" y="61652"/>
                    <a:pt x="144637" y="62108"/>
                    <a:pt x="146072" y="62108"/>
                  </a:cubicBezTo>
                  <a:cubicBezTo>
                    <a:pt x="146301" y="62108"/>
                    <a:pt x="146562" y="62108"/>
                    <a:pt x="146790" y="62076"/>
                  </a:cubicBezTo>
                  <a:cubicBezTo>
                    <a:pt x="148486" y="61880"/>
                    <a:pt x="149987" y="61064"/>
                    <a:pt x="151030" y="59727"/>
                  </a:cubicBezTo>
                  <a:lnTo>
                    <a:pt x="155108" y="54638"/>
                  </a:lnTo>
                  <a:cubicBezTo>
                    <a:pt x="156152" y="53301"/>
                    <a:pt x="156641" y="51637"/>
                    <a:pt x="156445" y="49974"/>
                  </a:cubicBezTo>
                  <a:cubicBezTo>
                    <a:pt x="156250" y="48277"/>
                    <a:pt x="155434" y="46777"/>
                    <a:pt x="154097" y="45733"/>
                  </a:cubicBezTo>
                  <a:lnTo>
                    <a:pt x="143887" y="37578"/>
                  </a:lnTo>
                  <a:cubicBezTo>
                    <a:pt x="142717" y="36659"/>
                    <a:pt x="141321" y="36209"/>
                    <a:pt x="139935" y="36209"/>
                  </a:cubicBezTo>
                  <a:cubicBezTo>
                    <a:pt x="138076" y="36209"/>
                    <a:pt x="136234" y="37019"/>
                    <a:pt x="134982" y="38589"/>
                  </a:cubicBezTo>
                  <a:lnTo>
                    <a:pt x="130904" y="43711"/>
                  </a:lnTo>
                  <a:cubicBezTo>
                    <a:pt x="129860" y="45015"/>
                    <a:pt x="129371" y="46679"/>
                    <a:pt x="129567" y="48343"/>
                  </a:cubicBezTo>
                  <a:cubicBezTo>
                    <a:pt x="129762" y="50039"/>
                    <a:pt x="130610" y="51539"/>
                    <a:pt x="131915" y="52583"/>
                  </a:cubicBezTo>
                  <a:lnTo>
                    <a:pt x="134623" y="54769"/>
                  </a:lnTo>
                  <a:lnTo>
                    <a:pt x="129404" y="61358"/>
                  </a:lnTo>
                  <a:cubicBezTo>
                    <a:pt x="118378" y="53333"/>
                    <a:pt x="105297" y="47984"/>
                    <a:pt x="91108" y="46320"/>
                  </a:cubicBezTo>
                  <a:lnTo>
                    <a:pt x="91108" y="36273"/>
                  </a:lnTo>
                  <a:cubicBezTo>
                    <a:pt x="97142" y="32848"/>
                    <a:pt x="100926" y="26422"/>
                    <a:pt x="100926" y="19409"/>
                  </a:cubicBezTo>
                  <a:cubicBezTo>
                    <a:pt x="100926" y="8710"/>
                    <a:pt x="92217" y="0"/>
                    <a:pt x="81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7"/>
            <p:cNvSpPr/>
            <p:nvPr/>
          </p:nvSpPr>
          <p:spPr>
            <a:xfrm>
              <a:off x="2170850" y="1790825"/>
              <a:ext cx="2691975" cy="2681375"/>
            </a:xfrm>
            <a:custGeom>
              <a:avLst/>
              <a:gdLst/>
              <a:ahLst/>
              <a:cxnLst/>
              <a:rect l="l" t="t" r="r" b="b"/>
              <a:pathLst>
                <a:path w="107679" h="107255" extrusionOk="0">
                  <a:moveTo>
                    <a:pt x="65142" y="0"/>
                  </a:moveTo>
                  <a:cubicBezTo>
                    <a:pt x="64098" y="0"/>
                    <a:pt x="63022" y="33"/>
                    <a:pt x="61945" y="65"/>
                  </a:cubicBezTo>
                  <a:cubicBezTo>
                    <a:pt x="45766" y="881"/>
                    <a:pt x="30565" y="7633"/>
                    <a:pt x="19083" y="19083"/>
                  </a:cubicBezTo>
                  <a:cubicBezTo>
                    <a:pt x="7633" y="30532"/>
                    <a:pt x="881" y="45766"/>
                    <a:pt x="98" y="61945"/>
                  </a:cubicBezTo>
                  <a:cubicBezTo>
                    <a:pt x="33" y="62989"/>
                    <a:pt x="0" y="64066"/>
                    <a:pt x="0" y="65109"/>
                  </a:cubicBezTo>
                  <a:cubicBezTo>
                    <a:pt x="0" y="65142"/>
                    <a:pt x="0" y="65142"/>
                    <a:pt x="0" y="65142"/>
                  </a:cubicBezTo>
                  <a:cubicBezTo>
                    <a:pt x="0" y="65175"/>
                    <a:pt x="0" y="65175"/>
                    <a:pt x="0" y="65207"/>
                  </a:cubicBezTo>
                  <a:cubicBezTo>
                    <a:pt x="33" y="80115"/>
                    <a:pt x="5089" y="94533"/>
                    <a:pt x="14516" y="106145"/>
                  </a:cubicBezTo>
                  <a:cubicBezTo>
                    <a:pt x="15103" y="106863"/>
                    <a:pt x="15984" y="107254"/>
                    <a:pt x="16865" y="107254"/>
                  </a:cubicBezTo>
                  <a:cubicBezTo>
                    <a:pt x="17550" y="107254"/>
                    <a:pt x="18235" y="107026"/>
                    <a:pt x="18789" y="106569"/>
                  </a:cubicBezTo>
                  <a:cubicBezTo>
                    <a:pt x="20127" y="105525"/>
                    <a:pt x="20322" y="103601"/>
                    <a:pt x="19246" y="102263"/>
                  </a:cubicBezTo>
                  <a:cubicBezTo>
                    <a:pt x="11384" y="92575"/>
                    <a:pt x="6850" y="80637"/>
                    <a:pt x="6198" y="68208"/>
                  </a:cubicBezTo>
                  <a:lnTo>
                    <a:pt x="12885" y="68208"/>
                  </a:lnTo>
                  <a:cubicBezTo>
                    <a:pt x="14581" y="68208"/>
                    <a:pt x="15951" y="66838"/>
                    <a:pt x="15951" y="65142"/>
                  </a:cubicBezTo>
                  <a:cubicBezTo>
                    <a:pt x="15951" y="63478"/>
                    <a:pt x="14581" y="62108"/>
                    <a:pt x="12885" y="62108"/>
                  </a:cubicBezTo>
                  <a:lnTo>
                    <a:pt x="6198" y="62108"/>
                  </a:lnTo>
                  <a:cubicBezTo>
                    <a:pt x="6948" y="47495"/>
                    <a:pt x="13081" y="33762"/>
                    <a:pt x="23421" y="23389"/>
                  </a:cubicBezTo>
                  <a:cubicBezTo>
                    <a:pt x="33762" y="13048"/>
                    <a:pt x="47527" y="6948"/>
                    <a:pt x="62108" y="6198"/>
                  </a:cubicBezTo>
                  <a:lnTo>
                    <a:pt x="62108" y="12852"/>
                  </a:lnTo>
                  <a:cubicBezTo>
                    <a:pt x="62108" y="14549"/>
                    <a:pt x="63478" y="15919"/>
                    <a:pt x="65175" y="15919"/>
                  </a:cubicBezTo>
                  <a:cubicBezTo>
                    <a:pt x="66871" y="15919"/>
                    <a:pt x="68241" y="14549"/>
                    <a:pt x="68241" y="12852"/>
                  </a:cubicBezTo>
                  <a:lnTo>
                    <a:pt x="68241" y="6198"/>
                  </a:lnTo>
                  <a:cubicBezTo>
                    <a:pt x="80669" y="6818"/>
                    <a:pt x="92575" y="11352"/>
                    <a:pt x="102296" y="19246"/>
                  </a:cubicBezTo>
                  <a:cubicBezTo>
                    <a:pt x="102858" y="19696"/>
                    <a:pt x="103535" y="19915"/>
                    <a:pt x="104210" y="19915"/>
                  </a:cubicBezTo>
                  <a:cubicBezTo>
                    <a:pt x="105102" y="19915"/>
                    <a:pt x="105989" y="19532"/>
                    <a:pt x="106602" y="18789"/>
                  </a:cubicBezTo>
                  <a:cubicBezTo>
                    <a:pt x="107678" y="17484"/>
                    <a:pt x="107450" y="15560"/>
                    <a:pt x="106145" y="14483"/>
                  </a:cubicBezTo>
                  <a:cubicBezTo>
                    <a:pt x="94565" y="5089"/>
                    <a:pt x="80114" y="0"/>
                    <a:pt x="65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7"/>
            <p:cNvSpPr/>
            <p:nvPr/>
          </p:nvSpPr>
          <p:spPr>
            <a:xfrm>
              <a:off x="3429975" y="2444225"/>
              <a:ext cx="1352925" cy="1338050"/>
            </a:xfrm>
            <a:custGeom>
              <a:avLst/>
              <a:gdLst/>
              <a:ahLst/>
              <a:cxnLst/>
              <a:rect l="l" t="t" r="r" b="b"/>
              <a:pathLst>
                <a:path w="54117" h="53522" extrusionOk="0">
                  <a:moveTo>
                    <a:pt x="14810" y="35548"/>
                  </a:moveTo>
                  <a:cubicBezTo>
                    <a:pt x="16734" y="35548"/>
                    <a:pt x="18300" y="37114"/>
                    <a:pt x="18300" y="39006"/>
                  </a:cubicBezTo>
                  <a:cubicBezTo>
                    <a:pt x="18300" y="40931"/>
                    <a:pt x="16734" y="42496"/>
                    <a:pt x="14810" y="42496"/>
                  </a:cubicBezTo>
                  <a:cubicBezTo>
                    <a:pt x="12885" y="42496"/>
                    <a:pt x="11319" y="40931"/>
                    <a:pt x="11319" y="39006"/>
                  </a:cubicBezTo>
                  <a:cubicBezTo>
                    <a:pt x="11319" y="37114"/>
                    <a:pt x="12885" y="35548"/>
                    <a:pt x="14810" y="35548"/>
                  </a:cubicBezTo>
                  <a:close/>
                  <a:moveTo>
                    <a:pt x="50769" y="1"/>
                  </a:moveTo>
                  <a:cubicBezTo>
                    <a:pt x="49990" y="1"/>
                    <a:pt x="49207" y="303"/>
                    <a:pt x="48604" y="906"/>
                  </a:cubicBezTo>
                  <a:lnTo>
                    <a:pt x="19083" y="30427"/>
                  </a:lnTo>
                  <a:cubicBezTo>
                    <a:pt x="17778" y="29775"/>
                    <a:pt x="16343" y="29416"/>
                    <a:pt x="14810" y="29416"/>
                  </a:cubicBezTo>
                  <a:cubicBezTo>
                    <a:pt x="9525" y="29416"/>
                    <a:pt x="5219" y="33722"/>
                    <a:pt x="5219" y="39006"/>
                  </a:cubicBezTo>
                  <a:cubicBezTo>
                    <a:pt x="5219" y="40539"/>
                    <a:pt x="5578" y="42007"/>
                    <a:pt x="6231" y="43279"/>
                  </a:cubicBezTo>
                  <a:lnTo>
                    <a:pt x="1207" y="48303"/>
                  </a:lnTo>
                  <a:cubicBezTo>
                    <a:pt x="0" y="49477"/>
                    <a:pt x="0" y="51434"/>
                    <a:pt x="1207" y="52609"/>
                  </a:cubicBezTo>
                  <a:cubicBezTo>
                    <a:pt x="1794" y="53228"/>
                    <a:pt x="2577" y="53522"/>
                    <a:pt x="3360" y="53522"/>
                  </a:cubicBezTo>
                  <a:cubicBezTo>
                    <a:pt x="4143" y="53522"/>
                    <a:pt x="4926" y="53228"/>
                    <a:pt x="5546" y="52609"/>
                  </a:cubicBezTo>
                  <a:lnTo>
                    <a:pt x="10536" y="47618"/>
                  </a:lnTo>
                  <a:cubicBezTo>
                    <a:pt x="11841" y="48238"/>
                    <a:pt x="13276" y="48629"/>
                    <a:pt x="14810" y="48629"/>
                  </a:cubicBezTo>
                  <a:cubicBezTo>
                    <a:pt x="20094" y="48629"/>
                    <a:pt x="24400" y="44323"/>
                    <a:pt x="24400" y="39006"/>
                  </a:cubicBezTo>
                  <a:cubicBezTo>
                    <a:pt x="24400" y="37473"/>
                    <a:pt x="24041" y="36038"/>
                    <a:pt x="23389" y="34766"/>
                  </a:cubicBezTo>
                  <a:lnTo>
                    <a:pt x="52910" y="5212"/>
                  </a:lnTo>
                  <a:cubicBezTo>
                    <a:pt x="54117" y="4038"/>
                    <a:pt x="54117" y="2113"/>
                    <a:pt x="52910" y="906"/>
                  </a:cubicBezTo>
                  <a:cubicBezTo>
                    <a:pt x="52322" y="303"/>
                    <a:pt x="51548" y="1"/>
                    <a:pt x="50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7"/>
            <p:cNvSpPr/>
            <p:nvPr/>
          </p:nvSpPr>
          <p:spPr>
            <a:xfrm>
              <a:off x="2737600" y="2366950"/>
              <a:ext cx="2692000" cy="2681800"/>
            </a:xfrm>
            <a:custGeom>
              <a:avLst/>
              <a:gdLst/>
              <a:ahLst/>
              <a:cxnLst/>
              <a:rect l="l" t="t" r="r" b="b"/>
              <a:pathLst>
                <a:path w="107680" h="107272" extrusionOk="0">
                  <a:moveTo>
                    <a:pt x="90796" y="1"/>
                  </a:moveTo>
                  <a:cubicBezTo>
                    <a:pt x="90119" y="1"/>
                    <a:pt x="89434" y="220"/>
                    <a:pt x="88857" y="670"/>
                  </a:cubicBezTo>
                  <a:cubicBezTo>
                    <a:pt x="87553" y="1746"/>
                    <a:pt x="87357" y="3671"/>
                    <a:pt x="88433" y="4976"/>
                  </a:cubicBezTo>
                  <a:cubicBezTo>
                    <a:pt x="96295" y="14696"/>
                    <a:pt x="100829" y="26635"/>
                    <a:pt x="101481" y="39063"/>
                  </a:cubicBezTo>
                  <a:lnTo>
                    <a:pt x="94794" y="39063"/>
                  </a:lnTo>
                  <a:cubicBezTo>
                    <a:pt x="93098" y="39063"/>
                    <a:pt x="91728" y="40433"/>
                    <a:pt x="91728" y="42097"/>
                  </a:cubicBezTo>
                  <a:cubicBezTo>
                    <a:pt x="91728" y="43793"/>
                    <a:pt x="93098" y="45163"/>
                    <a:pt x="94794" y="45163"/>
                  </a:cubicBezTo>
                  <a:lnTo>
                    <a:pt x="101481" y="45163"/>
                  </a:lnTo>
                  <a:cubicBezTo>
                    <a:pt x="100731" y="59777"/>
                    <a:pt x="94598" y="73510"/>
                    <a:pt x="84258" y="83851"/>
                  </a:cubicBezTo>
                  <a:cubicBezTo>
                    <a:pt x="73917" y="94224"/>
                    <a:pt x="60152" y="100324"/>
                    <a:pt x="45571" y="101074"/>
                  </a:cubicBezTo>
                  <a:lnTo>
                    <a:pt x="45571" y="94419"/>
                  </a:lnTo>
                  <a:cubicBezTo>
                    <a:pt x="45571" y="92723"/>
                    <a:pt x="44201" y="91353"/>
                    <a:pt x="42505" y="91353"/>
                  </a:cubicBezTo>
                  <a:cubicBezTo>
                    <a:pt x="40808" y="91353"/>
                    <a:pt x="39438" y="92723"/>
                    <a:pt x="39438" y="94419"/>
                  </a:cubicBezTo>
                  <a:lnTo>
                    <a:pt x="39438" y="101074"/>
                  </a:lnTo>
                  <a:cubicBezTo>
                    <a:pt x="27010" y="100421"/>
                    <a:pt x="15104" y="95920"/>
                    <a:pt x="5383" y="88026"/>
                  </a:cubicBezTo>
                  <a:cubicBezTo>
                    <a:pt x="4821" y="87576"/>
                    <a:pt x="4144" y="87357"/>
                    <a:pt x="3469" y="87357"/>
                  </a:cubicBezTo>
                  <a:cubicBezTo>
                    <a:pt x="2577" y="87357"/>
                    <a:pt x="1690" y="87740"/>
                    <a:pt x="1077" y="88483"/>
                  </a:cubicBezTo>
                  <a:cubicBezTo>
                    <a:pt x="1" y="89787"/>
                    <a:pt x="229" y="91712"/>
                    <a:pt x="1534" y="92788"/>
                  </a:cubicBezTo>
                  <a:cubicBezTo>
                    <a:pt x="13147" y="102183"/>
                    <a:pt x="27565" y="107272"/>
                    <a:pt x="42505" y="107272"/>
                  </a:cubicBezTo>
                  <a:cubicBezTo>
                    <a:pt x="43581" y="107272"/>
                    <a:pt x="44657" y="107239"/>
                    <a:pt x="45734" y="107206"/>
                  </a:cubicBezTo>
                  <a:cubicBezTo>
                    <a:pt x="61913" y="106391"/>
                    <a:pt x="77114" y="99639"/>
                    <a:pt x="88564" y="88189"/>
                  </a:cubicBezTo>
                  <a:cubicBezTo>
                    <a:pt x="100046" y="76739"/>
                    <a:pt x="106798" y="61506"/>
                    <a:pt x="107581" y="45326"/>
                  </a:cubicBezTo>
                  <a:cubicBezTo>
                    <a:pt x="107646" y="44250"/>
                    <a:pt x="107646" y="43206"/>
                    <a:pt x="107679" y="42130"/>
                  </a:cubicBezTo>
                  <a:cubicBezTo>
                    <a:pt x="107679" y="42130"/>
                    <a:pt x="107679" y="42130"/>
                    <a:pt x="107679" y="42097"/>
                  </a:cubicBezTo>
                  <a:cubicBezTo>
                    <a:pt x="107679" y="42097"/>
                    <a:pt x="107679" y="42097"/>
                    <a:pt x="107679" y="42064"/>
                  </a:cubicBezTo>
                  <a:cubicBezTo>
                    <a:pt x="107646" y="27157"/>
                    <a:pt x="102558" y="12739"/>
                    <a:pt x="93163" y="1127"/>
                  </a:cubicBezTo>
                  <a:cubicBezTo>
                    <a:pt x="92569" y="384"/>
                    <a:pt x="91690" y="1"/>
                    <a:pt x="907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67"/>
          <p:cNvSpPr/>
          <p:nvPr/>
        </p:nvSpPr>
        <p:spPr>
          <a:xfrm>
            <a:off x="733825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Dap</a:t>
            </a:r>
            <a:endParaRPr dirty="0" err="1"/>
          </a:p>
        </p:txBody>
      </p:sp>
      <p:sp>
        <p:nvSpPr>
          <p:cNvPr id="436" name="Google Shape;436;p67"/>
          <p:cNvSpPr/>
          <p:nvPr/>
        </p:nvSpPr>
        <p:spPr>
          <a:xfrm>
            <a:off x="3346056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7"/>
          <p:cNvSpPr/>
          <p:nvPr/>
        </p:nvSpPr>
        <p:spPr>
          <a:xfrm>
            <a:off x="5940875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9D57E31-A1A7-2C3D-9BEA-0FD1411F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-235" r="75325" b="-437"/>
          <a:stretch/>
        </p:blipFill>
        <p:spPr>
          <a:xfrm>
            <a:off x="1471158" y="1356645"/>
            <a:ext cx="957199" cy="948150"/>
          </a:xfrm>
          <a:prstGeom prst="rect">
            <a:avLst/>
          </a:prstGeom>
          <a:ln>
            <a:noFill/>
          </a:ln>
        </p:spPr>
      </p:pic>
      <p:pic>
        <p:nvPicPr>
          <p:cNvPr id="4" name="Picture 4" descr="Shape, arrow&#10;&#10;Description automatically generated">
            <a:extLst>
              <a:ext uri="{FF2B5EF4-FFF2-40B4-BE49-F238E27FC236}">
                <a16:creationId xmlns:a16="http://schemas.microsoft.com/office/drawing/2014/main" id="{E91221F1-7E1B-C039-3F6A-39BEDAF1B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59" t="10300" r="8049" b="39657"/>
          <a:stretch/>
        </p:blipFill>
        <p:spPr>
          <a:xfrm>
            <a:off x="4134315" y="1353582"/>
            <a:ext cx="951612" cy="981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674460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Actors &amp; Use Cases</a:t>
            </a:r>
            <a:endParaRPr dirty="0"/>
          </a:p>
        </p:txBody>
      </p:sp>
      <p:sp>
        <p:nvSpPr>
          <p:cNvPr id="515" name="Google Shape;515;p71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6" name="Google Shape;516;p71"/>
          <p:cNvSpPr/>
          <p:nvPr/>
        </p:nvSpPr>
        <p:spPr>
          <a:xfrm>
            <a:off x="1005839" y="722067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ECD66-A0EB-AC17-9D37-9E81FFB2A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0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Journalists, Researchers, Social Media Users, Teachers, Students, etc.</a:t>
            </a:r>
            <a:endParaRPr lang="en-US" dirty="0"/>
          </a:p>
        </p:txBody>
      </p:sp>
      <p:sp>
        <p:nvSpPr>
          <p:cNvPr id="414" name="Google Shape;414;p67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Actors</a:t>
            </a:r>
            <a:endParaRPr lang="en-US" dirty="0"/>
          </a:p>
        </p:txBody>
      </p:sp>
      <p:sp>
        <p:nvSpPr>
          <p:cNvPr id="415" name="Google Shape;415;p67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Regular User</a:t>
            </a:r>
            <a:endParaRPr dirty="0"/>
          </a:p>
        </p:txBody>
      </p:sp>
      <p:sp>
        <p:nvSpPr>
          <p:cNvPr id="416" name="Google Shape;416;p67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lang="en-US" dirty="0"/>
          </a:p>
        </p:txBody>
      </p:sp>
      <p:sp>
        <p:nvSpPr>
          <p:cNvPr id="417" name="Google Shape;417;p67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Initial our team of 4.</a:t>
            </a:r>
          </a:p>
          <a:p>
            <a:pPr marL="0" indent="0">
              <a:buSzPts val="1100"/>
            </a:pPr>
            <a:r>
              <a:rPr lang="en" dirty="0"/>
              <a:t>Have maximum/all permissions.</a:t>
            </a:r>
          </a:p>
        </p:txBody>
      </p:sp>
      <p:sp>
        <p:nvSpPr>
          <p:cNvPr id="418" name="Google Shape;418;p67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LM Developer</a:t>
            </a:r>
            <a:endParaRPr dirty="0"/>
          </a:p>
        </p:txBody>
      </p:sp>
      <p:sp>
        <p:nvSpPr>
          <p:cNvPr id="419" name="Google Shape;419;p67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Anyone with a LM can easily add their own language models and metrics to be used by our AI.</a:t>
            </a:r>
            <a:endParaRPr lang="en-US" dirty="0"/>
          </a:p>
        </p:txBody>
      </p:sp>
      <p:grpSp>
        <p:nvGrpSpPr>
          <p:cNvPr id="420" name="Google Shape;420;p67"/>
          <p:cNvGrpSpPr/>
          <p:nvPr/>
        </p:nvGrpSpPr>
        <p:grpSpPr>
          <a:xfrm>
            <a:off x="1661714" y="1683154"/>
            <a:ext cx="616221" cy="537321"/>
            <a:chOff x="1182450" y="565125"/>
            <a:chExt cx="5235525" cy="4565175"/>
          </a:xfrm>
        </p:grpSpPr>
        <p:sp>
          <p:nvSpPr>
            <p:cNvPr id="421" name="Google Shape;421;p67"/>
            <p:cNvSpPr/>
            <p:nvPr/>
          </p:nvSpPr>
          <p:spPr>
            <a:xfrm>
              <a:off x="4039150" y="3924975"/>
              <a:ext cx="439575" cy="153325"/>
            </a:xfrm>
            <a:custGeom>
              <a:avLst/>
              <a:gdLst/>
              <a:ahLst/>
              <a:cxnLst/>
              <a:rect l="l" t="t" r="r" b="b"/>
              <a:pathLst>
                <a:path w="17583" h="6133" extrusionOk="0"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14516" y="6133"/>
                  </a:lnTo>
                  <a:cubicBezTo>
                    <a:pt x="16212" y="6133"/>
                    <a:pt x="17582" y="4763"/>
                    <a:pt x="17582" y="3067"/>
                  </a:cubicBezTo>
                  <a:cubicBezTo>
                    <a:pt x="17582" y="1370"/>
                    <a:pt x="16212" y="0"/>
                    <a:pt x="14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7"/>
            <p:cNvSpPr/>
            <p:nvPr/>
          </p:nvSpPr>
          <p:spPr>
            <a:xfrm>
              <a:off x="3429975" y="565200"/>
              <a:ext cx="2988000" cy="4565100"/>
            </a:xfrm>
            <a:custGeom>
              <a:avLst/>
              <a:gdLst/>
              <a:ahLst/>
              <a:cxnLst/>
              <a:rect l="l" t="t" r="r" b="b"/>
              <a:pathLst>
                <a:path w="119520" h="182604" extrusionOk="0">
                  <a:moveTo>
                    <a:pt x="59316" y="6108"/>
                  </a:moveTo>
                  <a:cubicBezTo>
                    <a:pt x="69616" y="6108"/>
                    <a:pt x="77599" y="9106"/>
                    <a:pt x="82528" y="14807"/>
                  </a:cubicBezTo>
                  <a:cubicBezTo>
                    <a:pt x="88009" y="21103"/>
                    <a:pt x="89803" y="30823"/>
                    <a:pt x="87845" y="42958"/>
                  </a:cubicBezTo>
                  <a:cubicBezTo>
                    <a:pt x="87706" y="42952"/>
                    <a:pt x="87563" y="42950"/>
                    <a:pt x="87418" y="42950"/>
                  </a:cubicBezTo>
                  <a:cubicBezTo>
                    <a:pt x="86717" y="42950"/>
                    <a:pt x="85965" y="43013"/>
                    <a:pt x="85236" y="43121"/>
                  </a:cubicBezTo>
                  <a:lnTo>
                    <a:pt x="82365" y="36238"/>
                  </a:lnTo>
                  <a:cubicBezTo>
                    <a:pt x="81880" y="35079"/>
                    <a:pt x="80749" y="34344"/>
                    <a:pt x="79543" y="34344"/>
                  </a:cubicBezTo>
                  <a:cubicBezTo>
                    <a:pt x="79289" y="34344"/>
                    <a:pt x="79032" y="34376"/>
                    <a:pt x="78777" y="34444"/>
                  </a:cubicBezTo>
                  <a:cubicBezTo>
                    <a:pt x="78632" y="34476"/>
                    <a:pt x="71653" y="36247"/>
                    <a:pt x="63202" y="36247"/>
                  </a:cubicBezTo>
                  <a:cubicBezTo>
                    <a:pt x="54560" y="36247"/>
                    <a:pt x="44380" y="34396"/>
                    <a:pt x="38394" y="26942"/>
                  </a:cubicBezTo>
                  <a:cubicBezTo>
                    <a:pt x="37797" y="26177"/>
                    <a:pt x="36912" y="25786"/>
                    <a:pt x="36014" y="25786"/>
                  </a:cubicBezTo>
                  <a:cubicBezTo>
                    <a:pt x="35341" y="25786"/>
                    <a:pt x="34661" y="26005"/>
                    <a:pt x="34088" y="26452"/>
                  </a:cubicBezTo>
                  <a:cubicBezTo>
                    <a:pt x="32783" y="27529"/>
                    <a:pt x="32555" y="29453"/>
                    <a:pt x="33631" y="30758"/>
                  </a:cubicBezTo>
                  <a:cubicBezTo>
                    <a:pt x="41144" y="40114"/>
                    <a:pt x="53233" y="42392"/>
                    <a:pt x="63232" y="42392"/>
                  </a:cubicBezTo>
                  <a:cubicBezTo>
                    <a:pt x="69341" y="42392"/>
                    <a:pt x="74670" y="41542"/>
                    <a:pt x="77701" y="40935"/>
                  </a:cubicBezTo>
                  <a:lnTo>
                    <a:pt x="79919" y="46285"/>
                  </a:lnTo>
                  <a:cubicBezTo>
                    <a:pt x="80710" y="48194"/>
                    <a:pt x="82549" y="49396"/>
                    <a:pt x="84541" y="49396"/>
                  </a:cubicBezTo>
                  <a:cubicBezTo>
                    <a:pt x="84932" y="49396"/>
                    <a:pt x="85329" y="49350"/>
                    <a:pt x="85725" y="49254"/>
                  </a:cubicBezTo>
                  <a:cubicBezTo>
                    <a:pt x="86363" y="49105"/>
                    <a:pt x="86987" y="49053"/>
                    <a:pt x="87443" y="49053"/>
                  </a:cubicBezTo>
                  <a:cubicBezTo>
                    <a:pt x="87687" y="49053"/>
                    <a:pt x="87884" y="49068"/>
                    <a:pt x="88009" y="49090"/>
                  </a:cubicBezTo>
                  <a:cubicBezTo>
                    <a:pt x="89248" y="49351"/>
                    <a:pt x="90194" y="50558"/>
                    <a:pt x="90194" y="51961"/>
                  </a:cubicBezTo>
                  <a:lnTo>
                    <a:pt x="90194" y="54179"/>
                  </a:lnTo>
                  <a:cubicBezTo>
                    <a:pt x="90194" y="55647"/>
                    <a:pt x="89281" y="56919"/>
                    <a:pt x="88041" y="57180"/>
                  </a:cubicBezTo>
                  <a:cubicBezTo>
                    <a:pt x="87880" y="57203"/>
                    <a:pt x="87718" y="57226"/>
                    <a:pt x="87557" y="57226"/>
                  </a:cubicBezTo>
                  <a:cubicBezTo>
                    <a:pt x="87490" y="57226"/>
                    <a:pt x="87423" y="57222"/>
                    <a:pt x="87356" y="57213"/>
                  </a:cubicBezTo>
                  <a:cubicBezTo>
                    <a:pt x="87230" y="57204"/>
                    <a:pt x="87105" y="57200"/>
                    <a:pt x="86980" y="57200"/>
                  </a:cubicBezTo>
                  <a:cubicBezTo>
                    <a:pt x="84190" y="57200"/>
                    <a:pt x="81658" y="59263"/>
                    <a:pt x="81158" y="62073"/>
                  </a:cubicBezTo>
                  <a:cubicBezTo>
                    <a:pt x="78940" y="74208"/>
                    <a:pt x="68371" y="82983"/>
                    <a:pt x="56041" y="82983"/>
                  </a:cubicBezTo>
                  <a:cubicBezTo>
                    <a:pt x="43743" y="82983"/>
                    <a:pt x="33175" y="74208"/>
                    <a:pt x="30956" y="62073"/>
                  </a:cubicBezTo>
                  <a:cubicBezTo>
                    <a:pt x="30426" y="59263"/>
                    <a:pt x="27922" y="57200"/>
                    <a:pt x="25135" y="57200"/>
                  </a:cubicBezTo>
                  <a:cubicBezTo>
                    <a:pt x="25010" y="57200"/>
                    <a:pt x="24884" y="57204"/>
                    <a:pt x="24759" y="57213"/>
                  </a:cubicBezTo>
                  <a:cubicBezTo>
                    <a:pt x="24692" y="57222"/>
                    <a:pt x="24625" y="57226"/>
                    <a:pt x="24557" y="57226"/>
                  </a:cubicBezTo>
                  <a:cubicBezTo>
                    <a:pt x="24394" y="57226"/>
                    <a:pt x="24226" y="57203"/>
                    <a:pt x="24041" y="57180"/>
                  </a:cubicBezTo>
                  <a:cubicBezTo>
                    <a:pt x="22834" y="56919"/>
                    <a:pt x="21921" y="55647"/>
                    <a:pt x="21921" y="54212"/>
                  </a:cubicBezTo>
                  <a:lnTo>
                    <a:pt x="21921" y="51994"/>
                  </a:lnTo>
                  <a:cubicBezTo>
                    <a:pt x="21921" y="50591"/>
                    <a:pt x="22867" y="49319"/>
                    <a:pt x="24074" y="49090"/>
                  </a:cubicBezTo>
                  <a:cubicBezTo>
                    <a:pt x="24233" y="49065"/>
                    <a:pt x="24392" y="49052"/>
                    <a:pt x="24549" y="49052"/>
                  </a:cubicBezTo>
                  <a:cubicBezTo>
                    <a:pt x="25385" y="49052"/>
                    <a:pt x="26161" y="49415"/>
                    <a:pt x="26683" y="50102"/>
                  </a:cubicBezTo>
                  <a:cubicBezTo>
                    <a:pt x="27238" y="50819"/>
                    <a:pt x="27988" y="51341"/>
                    <a:pt x="28869" y="51602"/>
                  </a:cubicBezTo>
                  <a:cubicBezTo>
                    <a:pt x="29270" y="51729"/>
                    <a:pt x="29686" y="51791"/>
                    <a:pt x="30101" y="51791"/>
                  </a:cubicBezTo>
                  <a:cubicBezTo>
                    <a:pt x="30965" y="51791"/>
                    <a:pt x="31827" y="51522"/>
                    <a:pt x="32555" y="51015"/>
                  </a:cubicBezTo>
                  <a:cubicBezTo>
                    <a:pt x="34479" y="49678"/>
                    <a:pt x="36143" y="48014"/>
                    <a:pt x="37578" y="46122"/>
                  </a:cubicBezTo>
                  <a:cubicBezTo>
                    <a:pt x="38589" y="44752"/>
                    <a:pt x="38296" y="42827"/>
                    <a:pt x="36926" y="41816"/>
                  </a:cubicBezTo>
                  <a:cubicBezTo>
                    <a:pt x="36386" y="41422"/>
                    <a:pt x="35752" y="41229"/>
                    <a:pt x="35120" y="41229"/>
                  </a:cubicBezTo>
                  <a:cubicBezTo>
                    <a:pt x="34185" y="41229"/>
                    <a:pt x="33256" y="41651"/>
                    <a:pt x="32653" y="42469"/>
                  </a:cubicBezTo>
                  <a:cubicBezTo>
                    <a:pt x="31968" y="43415"/>
                    <a:pt x="31152" y="44263"/>
                    <a:pt x="30271" y="45046"/>
                  </a:cubicBezTo>
                  <a:cubicBezTo>
                    <a:pt x="29293" y="44197"/>
                    <a:pt x="28184" y="43610"/>
                    <a:pt x="26977" y="43252"/>
                  </a:cubicBezTo>
                  <a:cubicBezTo>
                    <a:pt x="26161" y="40250"/>
                    <a:pt x="24791" y="33792"/>
                    <a:pt x="24791" y="26028"/>
                  </a:cubicBezTo>
                  <a:cubicBezTo>
                    <a:pt x="24791" y="21331"/>
                    <a:pt x="26227" y="18036"/>
                    <a:pt x="29064" y="16242"/>
                  </a:cubicBezTo>
                  <a:cubicBezTo>
                    <a:pt x="31283" y="14840"/>
                    <a:pt x="33631" y="14774"/>
                    <a:pt x="33631" y="14774"/>
                  </a:cubicBezTo>
                  <a:cubicBezTo>
                    <a:pt x="34414" y="14774"/>
                    <a:pt x="35197" y="14481"/>
                    <a:pt x="35752" y="13926"/>
                  </a:cubicBezTo>
                  <a:cubicBezTo>
                    <a:pt x="35817" y="13861"/>
                    <a:pt x="43352" y="6880"/>
                    <a:pt x="56204" y="6195"/>
                  </a:cubicBezTo>
                  <a:cubicBezTo>
                    <a:pt x="57264" y="6137"/>
                    <a:pt x="58301" y="6108"/>
                    <a:pt x="59316" y="6108"/>
                  </a:cubicBezTo>
                  <a:close/>
                  <a:moveTo>
                    <a:pt x="73036" y="84157"/>
                  </a:moveTo>
                  <a:lnTo>
                    <a:pt x="73036" y="90028"/>
                  </a:lnTo>
                  <a:lnTo>
                    <a:pt x="56041" y="104870"/>
                  </a:lnTo>
                  <a:lnTo>
                    <a:pt x="39079" y="90028"/>
                  </a:lnTo>
                  <a:lnTo>
                    <a:pt x="39079" y="84157"/>
                  </a:lnTo>
                  <a:cubicBezTo>
                    <a:pt x="44004" y="87288"/>
                    <a:pt x="49843" y="89115"/>
                    <a:pt x="56041" y="89115"/>
                  </a:cubicBezTo>
                  <a:cubicBezTo>
                    <a:pt x="62239" y="89115"/>
                    <a:pt x="68078" y="87288"/>
                    <a:pt x="73036" y="84157"/>
                  </a:cubicBezTo>
                  <a:close/>
                  <a:moveTo>
                    <a:pt x="33305" y="93095"/>
                  </a:moveTo>
                  <a:lnTo>
                    <a:pt x="51572" y="109078"/>
                  </a:lnTo>
                  <a:lnTo>
                    <a:pt x="44526" y="116124"/>
                  </a:lnTo>
                  <a:cubicBezTo>
                    <a:pt x="43855" y="116795"/>
                    <a:pt x="43088" y="116915"/>
                    <a:pt x="42595" y="116915"/>
                  </a:cubicBezTo>
                  <a:cubicBezTo>
                    <a:pt x="42513" y="116915"/>
                    <a:pt x="42439" y="116912"/>
                    <a:pt x="42373" y="116907"/>
                  </a:cubicBezTo>
                  <a:cubicBezTo>
                    <a:pt x="41917" y="116875"/>
                    <a:pt x="41036" y="116646"/>
                    <a:pt x="40416" y="115733"/>
                  </a:cubicBezTo>
                  <a:lnTo>
                    <a:pt x="28510" y="97890"/>
                  </a:lnTo>
                  <a:lnTo>
                    <a:pt x="33305" y="93095"/>
                  </a:lnTo>
                  <a:close/>
                  <a:moveTo>
                    <a:pt x="78810" y="93095"/>
                  </a:moveTo>
                  <a:lnTo>
                    <a:pt x="83605" y="97890"/>
                  </a:lnTo>
                  <a:lnTo>
                    <a:pt x="71699" y="115733"/>
                  </a:lnTo>
                  <a:cubicBezTo>
                    <a:pt x="71079" y="116646"/>
                    <a:pt x="70198" y="116875"/>
                    <a:pt x="69741" y="116907"/>
                  </a:cubicBezTo>
                  <a:cubicBezTo>
                    <a:pt x="69672" y="116912"/>
                    <a:pt x="69594" y="116915"/>
                    <a:pt x="69509" y="116915"/>
                  </a:cubicBezTo>
                  <a:cubicBezTo>
                    <a:pt x="69002" y="116915"/>
                    <a:pt x="68260" y="116795"/>
                    <a:pt x="67589" y="116124"/>
                  </a:cubicBezTo>
                  <a:lnTo>
                    <a:pt x="60510" y="109078"/>
                  </a:lnTo>
                  <a:lnTo>
                    <a:pt x="78810" y="93095"/>
                  </a:lnTo>
                  <a:close/>
                  <a:moveTo>
                    <a:pt x="56041" y="113254"/>
                  </a:moveTo>
                  <a:lnTo>
                    <a:pt x="58781" y="115961"/>
                  </a:lnTo>
                  <a:lnTo>
                    <a:pt x="58944" y="120169"/>
                  </a:lnTo>
                  <a:lnTo>
                    <a:pt x="53138" y="120169"/>
                  </a:lnTo>
                  <a:lnTo>
                    <a:pt x="53334" y="115961"/>
                  </a:lnTo>
                  <a:lnTo>
                    <a:pt x="56041" y="113254"/>
                  </a:lnTo>
                  <a:close/>
                  <a:moveTo>
                    <a:pt x="59317" y="0"/>
                  </a:moveTo>
                  <a:cubicBezTo>
                    <a:pt x="58193" y="0"/>
                    <a:pt x="57046" y="32"/>
                    <a:pt x="55878" y="95"/>
                  </a:cubicBezTo>
                  <a:cubicBezTo>
                    <a:pt x="43189" y="780"/>
                    <a:pt x="35001" y="6619"/>
                    <a:pt x="32392" y="8740"/>
                  </a:cubicBezTo>
                  <a:cubicBezTo>
                    <a:pt x="30989" y="8903"/>
                    <a:pt x="28543" y="9425"/>
                    <a:pt x="26096" y="10893"/>
                  </a:cubicBezTo>
                  <a:cubicBezTo>
                    <a:pt x="22704" y="12915"/>
                    <a:pt x="18659" y="17221"/>
                    <a:pt x="18659" y="26028"/>
                  </a:cubicBezTo>
                  <a:cubicBezTo>
                    <a:pt x="18659" y="33727"/>
                    <a:pt x="19898" y="40153"/>
                    <a:pt x="20779" y="43806"/>
                  </a:cubicBezTo>
                  <a:cubicBezTo>
                    <a:pt x="17811" y="45241"/>
                    <a:pt x="15788" y="48405"/>
                    <a:pt x="15788" y="51994"/>
                  </a:cubicBezTo>
                  <a:lnTo>
                    <a:pt x="15788" y="54179"/>
                  </a:lnTo>
                  <a:cubicBezTo>
                    <a:pt x="15788" y="58550"/>
                    <a:pt x="18757" y="62334"/>
                    <a:pt x="22834" y="63182"/>
                  </a:cubicBezTo>
                  <a:cubicBezTo>
                    <a:pt x="23402" y="63290"/>
                    <a:pt x="24014" y="63354"/>
                    <a:pt x="24597" y="63354"/>
                  </a:cubicBezTo>
                  <a:cubicBezTo>
                    <a:pt x="24717" y="63354"/>
                    <a:pt x="24837" y="63351"/>
                    <a:pt x="24954" y="63345"/>
                  </a:cubicBezTo>
                  <a:cubicBezTo>
                    <a:pt x="26129" y="69413"/>
                    <a:pt x="28967" y="74828"/>
                    <a:pt x="32979" y="79101"/>
                  </a:cubicBezTo>
                  <a:lnTo>
                    <a:pt x="32979" y="85853"/>
                  </a:lnTo>
                  <a:cubicBezTo>
                    <a:pt x="32261" y="85886"/>
                    <a:pt x="31544" y="86212"/>
                    <a:pt x="30989" y="86734"/>
                  </a:cubicBezTo>
                  <a:lnTo>
                    <a:pt x="22508" y="95248"/>
                  </a:lnTo>
                  <a:lnTo>
                    <a:pt x="5872" y="101641"/>
                  </a:lnTo>
                  <a:cubicBezTo>
                    <a:pt x="4404" y="102196"/>
                    <a:pt x="3034" y="102946"/>
                    <a:pt x="1762" y="103794"/>
                  </a:cubicBezTo>
                  <a:cubicBezTo>
                    <a:pt x="359" y="104740"/>
                    <a:pt x="0" y="106632"/>
                    <a:pt x="946" y="108035"/>
                  </a:cubicBezTo>
                  <a:cubicBezTo>
                    <a:pt x="1533" y="108915"/>
                    <a:pt x="2512" y="109372"/>
                    <a:pt x="3490" y="109372"/>
                  </a:cubicBezTo>
                  <a:cubicBezTo>
                    <a:pt x="4078" y="109372"/>
                    <a:pt x="4665" y="109209"/>
                    <a:pt x="5219" y="108850"/>
                  </a:cubicBezTo>
                  <a:cubicBezTo>
                    <a:pt x="6100" y="108263"/>
                    <a:pt x="7046" y="107741"/>
                    <a:pt x="8057" y="107350"/>
                  </a:cubicBezTo>
                  <a:lnTo>
                    <a:pt x="23519" y="101413"/>
                  </a:lnTo>
                  <a:lnTo>
                    <a:pt x="35327" y="119125"/>
                  </a:lnTo>
                  <a:cubicBezTo>
                    <a:pt x="36795" y="121311"/>
                    <a:pt x="39144" y="122746"/>
                    <a:pt x="41786" y="123007"/>
                  </a:cubicBezTo>
                  <a:cubicBezTo>
                    <a:pt x="42047" y="123007"/>
                    <a:pt x="42341" y="123040"/>
                    <a:pt x="42634" y="123040"/>
                  </a:cubicBezTo>
                  <a:cubicBezTo>
                    <a:pt x="44167" y="123040"/>
                    <a:pt x="45635" y="122648"/>
                    <a:pt x="46940" y="121898"/>
                  </a:cubicBezTo>
                  <a:lnTo>
                    <a:pt x="46940" y="121898"/>
                  </a:lnTo>
                  <a:lnTo>
                    <a:pt x="44428" y="179407"/>
                  </a:lnTo>
                  <a:cubicBezTo>
                    <a:pt x="44331" y="181103"/>
                    <a:pt x="45635" y="182538"/>
                    <a:pt x="47332" y="182604"/>
                  </a:cubicBezTo>
                  <a:lnTo>
                    <a:pt x="47462" y="182604"/>
                  </a:lnTo>
                  <a:cubicBezTo>
                    <a:pt x="49093" y="182604"/>
                    <a:pt x="50463" y="181331"/>
                    <a:pt x="50528" y="179700"/>
                  </a:cubicBezTo>
                  <a:lnTo>
                    <a:pt x="52877" y="126302"/>
                  </a:lnTo>
                  <a:lnTo>
                    <a:pt x="59238" y="126302"/>
                  </a:lnTo>
                  <a:lnTo>
                    <a:pt x="61586" y="179700"/>
                  </a:lnTo>
                  <a:cubicBezTo>
                    <a:pt x="61652" y="181331"/>
                    <a:pt x="63022" y="182604"/>
                    <a:pt x="64620" y="182604"/>
                  </a:cubicBezTo>
                  <a:lnTo>
                    <a:pt x="64783" y="182604"/>
                  </a:lnTo>
                  <a:cubicBezTo>
                    <a:pt x="66447" y="182538"/>
                    <a:pt x="67752" y="181103"/>
                    <a:pt x="67686" y="179407"/>
                  </a:cubicBezTo>
                  <a:lnTo>
                    <a:pt x="65142" y="121898"/>
                  </a:lnTo>
                  <a:lnTo>
                    <a:pt x="65142" y="121898"/>
                  </a:lnTo>
                  <a:cubicBezTo>
                    <a:pt x="66447" y="122648"/>
                    <a:pt x="67947" y="123040"/>
                    <a:pt x="69448" y="123040"/>
                  </a:cubicBezTo>
                  <a:cubicBezTo>
                    <a:pt x="69741" y="123040"/>
                    <a:pt x="70035" y="123007"/>
                    <a:pt x="70329" y="123007"/>
                  </a:cubicBezTo>
                  <a:cubicBezTo>
                    <a:pt x="72971" y="122746"/>
                    <a:pt x="75319" y="121311"/>
                    <a:pt x="76787" y="119125"/>
                  </a:cubicBezTo>
                  <a:lnTo>
                    <a:pt x="88596" y="101413"/>
                  </a:lnTo>
                  <a:lnTo>
                    <a:pt x="104058" y="107350"/>
                  </a:lnTo>
                  <a:cubicBezTo>
                    <a:pt x="106210" y="108198"/>
                    <a:pt x="108070" y="109535"/>
                    <a:pt x="109538" y="111199"/>
                  </a:cubicBezTo>
                  <a:lnTo>
                    <a:pt x="98969" y="121768"/>
                  </a:lnTo>
                  <a:cubicBezTo>
                    <a:pt x="95152" y="125584"/>
                    <a:pt x="93065" y="130673"/>
                    <a:pt x="93065" y="136055"/>
                  </a:cubicBezTo>
                  <a:lnTo>
                    <a:pt x="93065" y="179537"/>
                  </a:lnTo>
                  <a:cubicBezTo>
                    <a:pt x="93065" y="181234"/>
                    <a:pt x="94402" y="182604"/>
                    <a:pt x="96098" y="182604"/>
                  </a:cubicBezTo>
                  <a:cubicBezTo>
                    <a:pt x="97795" y="182604"/>
                    <a:pt x="99165" y="181234"/>
                    <a:pt x="99165" y="179537"/>
                  </a:cubicBezTo>
                  <a:lnTo>
                    <a:pt x="99165" y="136055"/>
                  </a:lnTo>
                  <a:cubicBezTo>
                    <a:pt x="99165" y="132304"/>
                    <a:pt x="100632" y="128748"/>
                    <a:pt x="103307" y="126106"/>
                  </a:cubicBezTo>
                  <a:lnTo>
                    <a:pt x="112571" y="116809"/>
                  </a:lnTo>
                  <a:cubicBezTo>
                    <a:pt x="112963" y="118179"/>
                    <a:pt x="113126" y="119615"/>
                    <a:pt x="113061" y="121083"/>
                  </a:cubicBezTo>
                  <a:lnTo>
                    <a:pt x="110712" y="179439"/>
                  </a:lnTo>
                  <a:cubicBezTo>
                    <a:pt x="110614" y="181103"/>
                    <a:pt x="111952" y="182538"/>
                    <a:pt x="113615" y="182604"/>
                  </a:cubicBezTo>
                  <a:lnTo>
                    <a:pt x="113746" y="182604"/>
                  </a:lnTo>
                  <a:cubicBezTo>
                    <a:pt x="115377" y="182604"/>
                    <a:pt x="116747" y="181331"/>
                    <a:pt x="116812" y="179668"/>
                  </a:cubicBezTo>
                  <a:lnTo>
                    <a:pt x="119161" y="121343"/>
                  </a:lnTo>
                  <a:cubicBezTo>
                    <a:pt x="119519" y="112667"/>
                    <a:pt x="114333" y="104773"/>
                    <a:pt x="106243" y="101641"/>
                  </a:cubicBezTo>
                  <a:lnTo>
                    <a:pt x="89607" y="95248"/>
                  </a:lnTo>
                  <a:lnTo>
                    <a:pt x="81093" y="86734"/>
                  </a:lnTo>
                  <a:cubicBezTo>
                    <a:pt x="80571" y="86212"/>
                    <a:pt x="79854" y="85886"/>
                    <a:pt x="79136" y="85853"/>
                  </a:cubicBezTo>
                  <a:lnTo>
                    <a:pt x="79136" y="79101"/>
                  </a:lnTo>
                  <a:cubicBezTo>
                    <a:pt x="83148" y="74828"/>
                    <a:pt x="85986" y="69445"/>
                    <a:pt x="87128" y="63345"/>
                  </a:cubicBezTo>
                  <a:cubicBezTo>
                    <a:pt x="87251" y="63351"/>
                    <a:pt x="87374" y="63354"/>
                    <a:pt x="87497" y="63354"/>
                  </a:cubicBezTo>
                  <a:cubicBezTo>
                    <a:pt x="88092" y="63354"/>
                    <a:pt x="88686" y="63290"/>
                    <a:pt x="89281" y="63182"/>
                  </a:cubicBezTo>
                  <a:cubicBezTo>
                    <a:pt x="93358" y="62334"/>
                    <a:pt x="96294" y="58550"/>
                    <a:pt x="96294" y="54212"/>
                  </a:cubicBezTo>
                  <a:lnTo>
                    <a:pt x="96294" y="51961"/>
                  </a:lnTo>
                  <a:cubicBezTo>
                    <a:pt x="96294" y="49449"/>
                    <a:pt x="95283" y="47133"/>
                    <a:pt x="93619" y="45470"/>
                  </a:cubicBezTo>
                  <a:cubicBezTo>
                    <a:pt x="96327" y="30758"/>
                    <a:pt x="94076" y="18819"/>
                    <a:pt x="87160" y="10795"/>
                  </a:cubicBezTo>
                  <a:cubicBezTo>
                    <a:pt x="81011" y="3690"/>
                    <a:pt x="71446" y="0"/>
                    <a:pt x="59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7"/>
            <p:cNvSpPr/>
            <p:nvPr/>
          </p:nvSpPr>
          <p:spPr>
            <a:xfrm>
              <a:off x="1182450" y="565125"/>
              <a:ext cx="2744175" cy="4565175"/>
            </a:xfrm>
            <a:custGeom>
              <a:avLst/>
              <a:gdLst/>
              <a:ahLst/>
              <a:cxnLst/>
              <a:rect l="l" t="t" r="r" b="b"/>
              <a:pathLst>
                <a:path w="109767" h="182607" extrusionOk="0">
                  <a:moveTo>
                    <a:pt x="54900" y="6100"/>
                  </a:moveTo>
                  <a:cubicBezTo>
                    <a:pt x="61391" y="6100"/>
                    <a:pt x="66872" y="10276"/>
                    <a:pt x="68503" y="15886"/>
                  </a:cubicBezTo>
                  <a:cubicBezTo>
                    <a:pt x="64295" y="14288"/>
                    <a:pt x="59695" y="13407"/>
                    <a:pt x="54900" y="13407"/>
                  </a:cubicBezTo>
                  <a:cubicBezTo>
                    <a:pt x="50072" y="13407"/>
                    <a:pt x="45473" y="14288"/>
                    <a:pt x="41265" y="15886"/>
                  </a:cubicBezTo>
                  <a:cubicBezTo>
                    <a:pt x="42896" y="10276"/>
                    <a:pt x="48376" y="6100"/>
                    <a:pt x="54900" y="6100"/>
                  </a:cubicBezTo>
                  <a:close/>
                  <a:moveTo>
                    <a:pt x="54900" y="19540"/>
                  </a:moveTo>
                  <a:cubicBezTo>
                    <a:pt x="72123" y="19540"/>
                    <a:pt x="86150" y="32914"/>
                    <a:pt x="86150" y="49387"/>
                  </a:cubicBezTo>
                  <a:cubicBezTo>
                    <a:pt x="86150" y="51736"/>
                    <a:pt x="85856" y="54084"/>
                    <a:pt x="85269" y="56400"/>
                  </a:cubicBezTo>
                  <a:cubicBezTo>
                    <a:pt x="84486" y="56466"/>
                    <a:pt x="83638" y="56596"/>
                    <a:pt x="82888" y="56792"/>
                  </a:cubicBezTo>
                  <a:lnTo>
                    <a:pt x="80604" y="54900"/>
                  </a:lnTo>
                  <a:cubicBezTo>
                    <a:pt x="79529" y="54033"/>
                    <a:pt x="78235" y="53550"/>
                    <a:pt x="76897" y="53550"/>
                  </a:cubicBezTo>
                  <a:cubicBezTo>
                    <a:pt x="76774" y="53550"/>
                    <a:pt x="76650" y="53554"/>
                    <a:pt x="76527" y="53562"/>
                  </a:cubicBezTo>
                  <a:cubicBezTo>
                    <a:pt x="75820" y="53603"/>
                    <a:pt x="74655" y="53653"/>
                    <a:pt x="73148" y="53653"/>
                  </a:cubicBezTo>
                  <a:cubicBezTo>
                    <a:pt x="65065" y="53653"/>
                    <a:pt x="47140" y="52219"/>
                    <a:pt x="37187" y="40286"/>
                  </a:cubicBezTo>
                  <a:cubicBezTo>
                    <a:pt x="36587" y="39558"/>
                    <a:pt x="35722" y="39185"/>
                    <a:pt x="34848" y="39185"/>
                  </a:cubicBezTo>
                  <a:cubicBezTo>
                    <a:pt x="34156" y="39185"/>
                    <a:pt x="33458" y="39419"/>
                    <a:pt x="32882" y="39895"/>
                  </a:cubicBezTo>
                  <a:cubicBezTo>
                    <a:pt x="31577" y="41004"/>
                    <a:pt x="31414" y="42928"/>
                    <a:pt x="32490" y="44200"/>
                  </a:cubicBezTo>
                  <a:cubicBezTo>
                    <a:pt x="38329" y="51181"/>
                    <a:pt x="46876" y="55911"/>
                    <a:pt x="57901" y="58227"/>
                  </a:cubicBezTo>
                  <a:cubicBezTo>
                    <a:pt x="63787" y="59482"/>
                    <a:pt x="69227" y="59763"/>
                    <a:pt x="72981" y="59763"/>
                  </a:cubicBezTo>
                  <a:cubicBezTo>
                    <a:pt x="74594" y="59763"/>
                    <a:pt x="75896" y="59711"/>
                    <a:pt x="76788" y="59662"/>
                  </a:cubicBezTo>
                  <a:lnTo>
                    <a:pt x="80376" y="62631"/>
                  </a:lnTo>
                  <a:cubicBezTo>
                    <a:pt x="80932" y="63075"/>
                    <a:pt x="81614" y="63309"/>
                    <a:pt x="82302" y="63309"/>
                  </a:cubicBezTo>
                  <a:cubicBezTo>
                    <a:pt x="82826" y="63309"/>
                    <a:pt x="83354" y="63174"/>
                    <a:pt x="83834" y="62892"/>
                  </a:cubicBezTo>
                  <a:cubicBezTo>
                    <a:pt x="84251" y="62683"/>
                    <a:pt x="85441" y="62453"/>
                    <a:pt x="86301" y="62453"/>
                  </a:cubicBezTo>
                  <a:cubicBezTo>
                    <a:pt x="86517" y="62453"/>
                    <a:pt x="86711" y="62468"/>
                    <a:pt x="86868" y="62500"/>
                  </a:cubicBezTo>
                  <a:cubicBezTo>
                    <a:pt x="88074" y="62729"/>
                    <a:pt x="89020" y="63968"/>
                    <a:pt x="89020" y="65371"/>
                  </a:cubicBezTo>
                  <a:lnTo>
                    <a:pt x="89020" y="67589"/>
                  </a:lnTo>
                  <a:cubicBezTo>
                    <a:pt x="89020" y="69024"/>
                    <a:pt x="88140" y="70296"/>
                    <a:pt x="86965" y="70557"/>
                  </a:cubicBezTo>
                  <a:cubicBezTo>
                    <a:pt x="86774" y="70605"/>
                    <a:pt x="86583" y="70635"/>
                    <a:pt x="86392" y="70635"/>
                  </a:cubicBezTo>
                  <a:cubicBezTo>
                    <a:pt x="86322" y="70635"/>
                    <a:pt x="86252" y="70631"/>
                    <a:pt x="86182" y="70623"/>
                  </a:cubicBezTo>
                  <a:cubicBezTo>
                    <a:pt x="86057" y="70614"/>
                    <a:pt x="85931" y="70610"/>
                    <a:pt x="85806" y="70610"/>
                  </a:cubicBezTo>
                  <a:cubicBezTo>
                    <a:pt x="83016" y="70610"/>
                    <a:pt x="80484" y="72673"/>
                    <a:pt x="79985" y="75483"/>
                  </a:cubicBezTo>
                  <a:cubicBezTo>
                    <a:pt x="77767" y="87585"/>
                    <a:pt x="67198" y="96392"/>
                    <a:pt x="54900" y="96392"/>
                  </a:cubicBezTo>
                  <a:cubicBezTo>
                    <a:pt x="42570" y="96392"/>
                    <a:pt x="32001" y="87585"/>
                    <a:pt x="29783" y="75483"/>
                  </a:cubicBezTo>
                  <a:cubicBezTo>
                    <a:pt x="29283" y="72673"/>
                    <a:pt x="26751" y="70610"/>
                    <a:pt x="23961" y="70610"/>
                  </a:cubicBezTo>
                  <a:cubicBezTo>
                    <a:pt x="23836" y="70610"/>
                    <a:pt x="23711" y="70614"/>
                    <a:pt x="23585" y="70623"/>
                  </a:cubicBezTo>
                  <a:cubicBezTo>
                    <a:pt x="23515" y="70631"/>
                    <a:pt x="23445" y="70635"/>
                    <a:pt x="23375" y="70635"/>
                  </a:cubicBezTo>
                  <a:cubicBezTo>
                    <a:pt x="23184" y="70635"/>
                    <a:pt x="22993" y="70605"/>
                    <a:pt x="22802" y="70557"/>
                  </a:cubicBezTo>
                  <a:cubicBezTo>
                    <a:pt x="21628" y="70296"/>
                    <a:pt x="20747" y="69024"/>
                    <a:pt x="20747" y="67589"/>
                  </a:cubicBezTo>
                  <a:lnTo>
                    <a:pt x="20747" y="65403"/>
                  </a:lnTo>
                  <a:cubicBezTo>
                    <a:pt x="20747" y="63968"/>
                    <a:pt x="21693" y="62696"/>
                    <a:pt x="22900" y="62500"/>
                  </a:cubicBezTo>
                  <a:cubicBezTo>
                    <a:pt x="23073" y="62467"/>
                    <a:pt x="23246" y="62450"/>
                    <a:pt x="23416" y="62450"/>
                  </a:cubicBezTo>
                  <a:cubicBezTo>
                    <a:pt x="24236" y="62450"/>
                    <a:pt x="24996" y="62830"/>
                    <a:pt x="25510" y="63479"/>
                  </a:cubicBezTo>
                  <a:cubicBezTo>
                    <a:pt x="26097" y="64229"/>
                    <a:pt x="26847" y="64751"/>
                    <a:pt x="27695" y="65012"/>
                  </a:cubicBezTo>
                  <a:cubicBezTo>
                    <a:pt x="28096" y="65128"/>
                    <a:pt x="28514" y="65186"/>
                    <a:pt x="28932" y="65186"/>
                  </a:cubicBezTo>
                  <a:cubicBezTo>
                    <a:pt x="29805" y="65186"/>
                    <a:pt x="30675" y="64932"/>
                    <a:pt x="31381" y="64425"/>
                  </a:cubicBezTo>
                  <a:cubicBezTo>
                    <a:pt x="33273" y="63087"/>
                    <a:pt x="34937" y="61456"/>
                    <a:pt x="36339" y="59597"/>
                  </a:cubicBezTo>
                  <a:cubicBezTo>
                    <a:pt x="37351" y="58260"/>
                    <a:pt x="37090" y="56335"/>
                    <a:pt x="35720" y="55324"/>
                  </a:cubicBezTo>
                  <a:cubicBezTo>
                    <a:pt x="35171" y="54909"/>
                    <a:pt x="34523" y="54708"/>
                    <a:pt x="33880" y="54708"/>
                  </a:cubicBezTo>
                  <a:cubicBezTo>
                    <a:pt x="32956" y="54708"/>
                    <a:pt x="32043" y="55122"/>
                    <a:pt x="31446" y="55911"/>
                  </a:cubicBezTo>
                  <a:cubicBezTo>
                    <a:pt x="30761" y="56857"/>
                    <a:pt x="29978" y="57705"/>
                    <a:pt x="29098" y="58423"/>
                  </a:cubicBezTo>
                  <a:cubicBezTo>
                    <a:pt x="27793" y="57314"/>
                    <a:pt x="26195" y="56629"/>
                    <a:pt x="24498" y="56400"/>
                  </a:cubicBezTo>
                  <a:cubicBezTo>
                    <a:pt x="23911" y="54084"/>
                    <a:pt x="23618" y="51736"/>
                    <a:pt x="23618" y="49387"/>
                  </a:cubicBezTo>
                  <a:cubicBezTo>
                    <a:pt x="23618" y="32914"/>
                    <a:pt x="37644" y="19540"/>
                    <a:pt x="54900" y="19540"/>
                  </a:cubicBezTo>
                  <a:close/>
                  <a:moveTo>
                    <a:pt x="66121" y="100437"/>
                  </a:moveTo>
                  <a:lnTo>
                    <a:pt x="66121" y="106765"/>
                  </a:lnTo>
                  <a:lnTo>
                    <a:pt x="54900" y="118019"/>
                  </a:lnTo>
                  <a:lnTo>
                    <a:pt x="43646" y="106765"/>
                  </a:lnTo>
                  <a:lnTo>
                    <a:pt x="43646" y="100437"/>
                  </a:lnTo>
                  <a:cubicBezTo>
                    <a:pt x="47137" y="101775"/>
                    <a:pt x="50953" y="102492"/>
                    <a:pt x="54900" y="102492"/>
                  </a:cubicBezTo>
                  <a:cubicBezTo>
                    <a:pt x="58814" y="102492"/>
                    <a:pt x="62631" y="101775"/>
                    <a:pt x="66121" y="100437"/>
                  </a:cubicBezTo>
                  <a:close/>
                  <a:moveTo>
                    <a:pt x="37709" y="109505"/>
                  </a:moveTo>
                  <a:lnTo>
                    <a:pt x="50366" y="122162"/>
                  </a:lnTo>
                  <a:lnTo>
                    <a:pt x="42211" y="129143"/>
                  </a:lnTo>
                  <a:lnTo>
                    <a:pt x="33012" y="114203"/>
                  </a:lnTo>
                  <a:lnTo>
                    <a:pt x="37709" y="109505"/>
                  </a:lnTo>
                  <a:close/>
                  <a:moveTo>
                    <a:pt x="72058" y="109505"/>
                  </a:moveTo>
                  <a:lnTo>
                    <a:pt x="76755" y="114203"/>
                  </a:lnTo>
                  <a:lnTo>
                    <a:pt x="67557" y="129143"/>
                  </a:lnTo>
                  <a:lnTo>
                    <a:pt x="59402" y="122162"/>
                  </a:lnTo>
                  <a:lnTo>
                    <a:pt x="72058" y="109505"/>
                  </a:lnTo>
                  <a:close/>
                  <a:moveTo>
                    <a:pt x="54867" y="1"/>
                  </a:moveTo>
                  <a:cubicBezTo>
                    <a:pt x="43809" y="1"/>
                    <a:pt x="34774" y="8580"/>
                    <a:pt x="34676" y="19148"/>
                  </a:cubicBezTo>
                  <a:cubicBezTo>
                    <a:pt x="24335" y="25542"/>
                    <a:pt x="17485" y="36698"/>
                    <a:pt x="17485" y="49387"/>
                  </a:cubicBezTo>
                  <a:cubicBezTo>
                    <a:pt x="17485" y="52225"/>
                    <a:pt x="17844" y="55063"/>
                    <a:pt x="18529" y="57836"/>
                  </a:cubicBezTo>
                  <a:cubicBezTo>
                    <a:pt x="16148" y="59434"/>
                    <a:pt x="14647" y="62239"/>
                    <a:pt x="14647" y="65403"/>
                  </a:cubicBezTo>
                  <a:lnTo>
                    <a:pt x="14647" y="67589"/>
                  </a:lnTo>
                  <a:cubicBezTo>
                    <a:pt x="14647" y="71830"/>
                    <a:pt x="17485" y="75581"/>
                    <a:pt x="21399" y="76527"/>
                  </a:cubicBezTo>
                  <a:cubicBezTo>
                    <a:pt x="22081" y="76669"/>
                    <a:pt x="22788" y="76761"/>
                    <a:pt x="23497" y="76761"/>
                  </a:cubicBezTo>
                  <a:cubicBezTo>
                    <a:pt x="23603" y="76761"/>
                    <a:pt x="23708" y="76759"/>
                    <a:pt x="23813" y="76755"/>
                  </a:cubicBezTo>
                  <a:cubicBezTo>
                    <a:pt x="25444" y="85432"/>
                    <a:pt x="30533" y="92706"/>
                    <a:pt x="37514" y="97306"/>
                  </a:cubicBezTo>
                  <a:lnTo>
                    <a:pt x="37514" y="102133"/>
                  </a:lnTo>
                  <a:cubicBezTo>
                    <a:pt x="36796" y="102166"/>
                    <a:pt x="36111" y="102460"/>
                    <a:pt x="35556" y="103014"/>
                  </a:cubicBezTo>
                  <a:lnTo>
                    <a:pt x="27401" y="111169"/>
                  </a:lnTo>
                  <a:lnTo>
                    <a:pt x="12462" y="117693"/>
                  </a:lnTo>
                  <a:cubicBezTo>
                    <a:pt x="4861" y="120988"/>
                    <a:pt x="1" y="128784"/>
                    <a:pt x="360" y="137069"/>
                  </a:cubicBezTo>
                  <a:lnTo>
                    <a:pt x="2154" y="179671"/>
                  </a:lnTo>
                  <a:cubicBezTo>
                    <a:pt x="2219" y="181334"/>
                    <a:pt x="3589" y="182607"/>
                    <a:pt x="5220" y="182607"/>
                  </a:cubicBezTo>
                  <a:lnTo>
                    <a:pt x="5350" y="182607"/>
                  </a:lnTo>
                  <a:cubicBezTo>
                    <a:pt x="7014" y="182541"/>
                    <a:pt x="8319" y="181106"/>
                    <a:pt x="8254" y="179410"/>
                  </a:cubicBezTo>
                  <a:lnTo>
                    <a:pt x="6460" y="136808"/>
                  </a:lnTo>
                  <a:cubicBezTo>
                    <a:pt x="6329" y="134068"/>
                    <a:pt x="7047" y="131393"/>
                    <a:pt x="8384" y="129110"/>
                  </a:cubicBezTo>
                  <a:lnTo>
                    <a:pt x="16409" y="138733"/>
                  </a:lnTo>
                  <a:cubicBezTo>
                    <a:pt x="18953" y="141799"/>
                    <a:pt x="20356" y="145648"/>
                    <a:pt x="20356" y="149595"/>
                  </a:cubicBezTo>
                  <a:lnTo>
                    <a:pt x="20356" y="179540"/>
                  </a:lnTo>
                  <a:cubicBezTo>
                    <a:pt x="20356" y="181237"/>
                    <a:pt x="21726" y="182607"/>
                    <a:pt x="23422" y="182607"/>
                  </a:cubicBezTo>
                  <a:cubicBezTo>
                    <a:pt x="25085" y="182607"/>
                    <a:pt x="26456" y="181237"/>
                    <a:pt x="26456" y="179540"/>
                  </a:cubicBezTo>
                  <a:lnTo>
                    <a:pt x="26456" y="149595"/>
                  </a:lnTo>
                  <a:cubicBezTo>
                    <a:pt x="26456" y="144213"/>
                    <a:pt x="24564" y="138961"/>
                    <a:pt x="21106" y="134818"/>
                  </a:cubicBezTo>
                  <a:lnTo>
                    <a:pt x="12592" y="124608"/>
                  </a:lnTo>
                  <a:cubicBezTo>
                    <a:pt x="13310" y="124087"/>
                    <a:pt x="14093" y="123662"/>
                    <a:pt x="14908" y="123304"/>
                  </a:cubicBezTo>
                  <a:lnTo>
                    <a:pt x="27923" y="117595"/>
                  </a:lnTo>
                  <a:lnTo>
                    <a:pt x="37122" y="132535"/>
                  </a:lnTo>
                  <a:cubicBezTo>
                    <a:pt x="38036" y="134003"/>
                    <a:pt x="39536" y="135014"/>
                    <a:pt x="41232" y="135275"/>
                  </a:cubicBezTo>
                  <a:cubicBezTo>
                    <a:pt x="41559" y="135340"/>
                    <a:pt x="41852" y="135340"/>
                    <a:pt x="42146" y="135340"/>
                  </a:cubicBezTo>
                  <a:cubicBezTo>
                    <a:pt x="43548" y="135340"/>
                    <a:pt x="44918" y="134851"/>
                    <a:pt x="45995" y="133938"/>
                  </a:cubicBezTo>
                  <a:lnTo>
                    <a:pt x="51834" y="128947"/>
                  </a:lnTo>
                  <a:lnTo>
                    <a:pt x="51834" y="179540"/>
                  </a:lnTo>
                  <a:cubicBezTo>
                    <a:pt x="51834" y="181237"/>
                    <a:pt x="53204" y="182607"/>
                    <a:pt x="54900" y="182607"/>
                  </a:cubicBezTo>
                  <a:cubicBezTo>
                    <a:pt x="56564" y="182607"/>
                    <a:pt x="57934" y="181237"/>
                    <a:pt x="57934" y="179540"/>
                  </a:cubicBezTo>
                  <a:lnTo>
                    <a:pt x="57934" y="128947"/>
                  </a:lnTo>
                  <a:lnTo>
                    <a:pt x="63773" y="133938"/>
                  </a:lnTo>
                  <a:cubicBezTo>
                    <a:pt x="64849" y="134851"/>
                    <a:pt x="66219" y="135340"/>
                    <a:pt x="67622" y="135340"/>
                  </a:cubicBezTo>
                  <a:cubicBezTo>
                    <a:pt x="67915" y="135340"/>
                    <a:pt x="68209" y="135340"/>
                    <a:pt x="68535" y="135275"/>
                  </a:cubicBezTo>
                  <a:cubicBezTo>
                    <a:pt x="70231" y="135014"/>
                    <a:pt x="71732" y="134003"/>
                    <a:pt x="72645" y="132535"/>
                  </a:cubicBezTo>
                  <a:lnTo>
                    <a:pt x="81844" y="117595"/>
                  </a:lnTo>
                  <a:lnTo>
                    <a:pt x="94859" y="123304"/>
                  </a:lnTo>
                  <a:cubicBezTo>
                    <a:pt x="95675" y="123662"/>
                    <a:pt x="96458" y="124087"/>
                    <a:pt x="97175" y="124608"/>
                  </a:cubicBezTo>
                  <a:lnTo>
                    <a:pt x="88662" y="134818"/>
                  </a:lnTo>
                  <a:cubicBezTo>
                    <a:pt x="85204" y="138961"/>
                    <a:pt x="83312" y="144213"/>
                    <a:pt x="83312" y="149595"/>
                  </a:cubicBezTo>
                  <a:lnTo>
                    <a:pt x="83312" y="179540"/>
                  </a:lnTo>
                  <a:cubicBezTo>
                    <a:pt x="83312" y="181237"/>
                    <a:pt x="84682" y="182607"/>
                    <a:pt x="86346" y="182607"/>
                  </a:cubicBezTo>
                  <a:cubicBezTo>
                    <a:pt x="88042" y="182607"/>
                    <a:pt x="89412" y="181237"/>
                    <a:pt x="89412" y="179540"/>
                  </a:cubicBezTo>
                  <a:lnTo>
                    <a:pt x="89412" y="149595"/>
                  </a:lnTo>
                  <a:cubicBezTo>
                    <a:pt x="89412" y="145648"/>
                    <a:pt x="90815" y="141799"/>
                    <a:pt x="93359" y="138733"/>
                  </a:cubicBezTo>
                  <a:lnTo>
                    <a:pt x="101383" y="129110"/>
                  </a:lnTo>
                  <a:cubicBezTo>
                    <a:pt x="102721" y="131393"/>
                    <a:pt x="103438" y="134068"/>
                    <a:pt x="103308" y="136808"/>
                  </a:cubicBezTo>
                  <a:lnTo>
                    <a:pt x="101514" y="179410"/>
                  </a:lnTo>
                  <a:cubicBezTo>
                    <a:pt x="101449" y="181106"/>
                    <a:pt x="102753" y="182541"/>
                    <a:pt x="104450" y="182607"/>
                  </a:cubicBezTo>
                  <a:lnTo>
                    <a:pt x="104580" y="182607"/>
                  </a:lnTo>
                  <a:cubicBezTo>
                    <a:pt x="106178" y="182607"/>
                    <a:pt x="107548" y="181334"/>
                    <a:pt x="107614" y="179671"/>
                  </a:cubicBezTo>
                  <a:lnTo>
                    <a:pt x="109440" y="137069"/>
                  </a:lnTo>
                  <a:cubicBezTo>
                    <a:pt x="109767" y="128784"/>
                    <a:pt x="104906" y="120988"/>
                    <a:pt x="97306" y="117693"/>
                  </a:cubicBezTo>
                  <a:lnTo>
                    <a:pt x="82366" y="111169"/>
                  </a:lnTo>
                  <a:lnTo>
                    <a:pt x="74211" y="103014"/>
                  </a:lnTo>
                  <a:cubicBezTo>
                    <a:pt x="73656" y="102460"/>
                    <a:pt x="72971" y="102166"/>
                    <a:pt x="72254" y="102133"/>
                  </a:cubicBezTo>
                  <a:lnTo>
                    <a:pt x="72254" y="97306"/>
                  </a:lnTo>
                  <a:cubicBezTo>
                    <a:pt x="79234" y="92706"/>
                    <a:pt x="84323" y="85432"/>
                    <a:pt x="85954" y="76755"/>
                  </a:cubicBezTo>
                  <a:cubicBezTo>
                    <a:pt x="86059" y="76759"/>
                    <a:pt x="86165" y="76761"/>
                    <a:pt x="86270" y="76761"/>
                  </a:cubicBezTo>
                  <a:cubicBezTo>
                    <a:pt x="86980" y="76761"/>
                    <a:pt x="87686" y="76669"/>
                    <a:pt x="88368" y="76527"/>
                  </a:cubicBezTo>
                  <a:cubicBezTo>
                    <a:pt x="92282" y="75581"/>
                    <a:pt x="95120" y="71830"/>
                    <a:pt x="95120" y="67589"/>
                  </a:cubicBezTo>
                  <a:lnTo>
                    <a:pt x="95120" y="65371"/>
                  </a:lnTo>
                  <a:cubicBezTo>
                    <a:pt x="95120" y="62272"/>
                    <a:pt x="93587" y="59467"/>
                    <a:pt x="91206" y="57836"/>
                  </a:cubicBezTo>
                  <a:cubicBezTo>
                    <a:pt x="91924" y="55063"/>
                    <a:pt x="92282" y="52225"/>
                    <a:pt x="92282" y="49387"/>
                  </a:cubicBezTo>
                  <a:cubicBezTo>
                    <a:pt x="92282" y="36698"/>
                    <a:pt x="85432" y="25542"/>
                    <a:pt x="75092" y="19148"/>
                  </a:cubicBezTo>
                  <a:cubicBezTo>
                    <a:pt x="74994" y="8580"/>
                    <a:pt x="65958" y="1"/>
                    <a:pt x="54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7"/>
            <p:cNvSpPr/>
            <p:nvPr/>
          </p:nvSpPr>
          <p:spPr>
            <a:xfrm>
              <a:off x="1977575" y="4262600"/>
              <a:ext cx="367000" cy="152500"/>
            </a:xfrm>
            <a:custGeom>
              <a:avLst/>
              <a:gdLst/>
              <a:ahLst/>
              <a:cxnLst/>
              <a:rect l="l" t="t" r="r" b="b"/>
              <a:pathLst>
                <a:path w="14680" h="6100" extrusionOk="0">
                  <a:moveTo>
                    <a:pt x="3066" y="0"/>
                  </a:moveTo>
                  <a:cubicBezTo>
                    <a:pt x="1370" y="0"/>
                    <a:pt x="0" y="1370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11645" y="6100"/>
                  </a:lnTo>
                  <a:cubicBezTo>
                    <a:pt x="13309" y="6100"/>
                    <a:pt x="14679" y="4730"/>
                    <a:pt x="14679" y="3034"/>
                  </a:cubicBezTo>
                  <a:cubicBezTo>
                    <a:pt x="14679" y="1370"/>
                    <a:pt x="13309" y="0"/>
                    <a:pt x="1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67"/>
          <p:cNvGrpSpPr/>
          <p:nvPr/>
        </p:nvGrpSpPr>
        <p:grpSpPr>
          <a:xfrm>
            <a:off x="4300688" y="1644664"/>
            <a:ext cx="576674" cy="614300"/>
            <a:chOff x="1346375" y="238125"/>
            <a:chExt cx="4899525" cy="5219200"/>
          </a:xfrm>
        </p:grpSpPr>
        <p:sp>
          <p:nvSpPr>
            <p:cNvPr id="426" name="Google Shape;426;p67"/>
            <p:cNvSpPr/>
            <p:nvPr/>
          </p:nvSpPr>
          <p:spPr>
            <a:xfrm>
              <a:off x="2181450" y="4177775"/>
              <a:ext cx="453425" cy="152525"/>
            </a:xfrm>
            <a:custGeom>
              <a:avLst/>
              <a:gdLst/>
              <a:ahLst/>
              <a:cxnLst/>
              <a:rect l="l" t="t" r="r" b="b"/>
              <a:pathLst>
                <a:path w="18137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0"/>
                    <a:pt x="1370" y="6100"/>
                    <a:pt x="3034" y="6100"/>
                  </a:cubicBezTo>
                  <a:lnTo>
                    <a:pt x="15071" y="6100"/>
                  </a:lnTo>
                  <a:cubicBezTo>
                    <a:pt x="16767" y="6100"/>
                    <a:pt x="18137" y="4730"/>
                    <a:pt x="18137" y="3034"/>
                  </a:cubicBezTo>
                  <a:cubicBezTo>
                    <a:pt x="18137" y="1371"/>
                    <a:pt x="16767" y="1"/>
                    <a:pt x="15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7"/>
            <p:cNvSpPr/>
            <p:nvPr/>
          </p:nvSpPr>
          <p:spPr>
            <a:xfrm>
              <a:off x="1346375" y="646650"/>
              <a:ext cx="3324800" cy="4810675"/>
            </a:xfrm>
            <a:custGeom>
              <a:avLst/>
              <a:gdLst/>
              <a:ahLst/>
              <a:cxnLst/>
              <a:rect l="l" t="t" r="r" b="b"/>
              <a:pathLst>
                <a:path w="132992" h="192427" extrusionOk="0">
                  <a:moveTo>
                    <a:pt x="69836" y="6115"/>
                  </a:moveTo>
                  <a:cubicBezTo>
                    <a:pt x="80734" y="6115"/>
                    <a:pt x="89188" y="9251"/>
                    <a:pt x="94402" y="15300"/>
                  </a:cubicBezTo>
                  <a:cubicBezTo>
                    <a:pt x="100209" y="22020"/>
                    <a:pt x="102133" y="32295"/>
                    <a:pt x="100013" y="45180"/>
                  </a:cubicBezTo>
                  <a:cubicBezTo>
                    <a:pt x="99859" y="45175"/>
                    <a:pt x="99704" y="45172"/>
                    <a:pt x="99547" y="45172"/>
                  </a:cubicBezTo>
                  <a:cubicBezTo>
                    <a:pt x="98739" y="45172"/>
                    <a:pt x="97892" y="45244"/>
                    <a:pt x="97044" y="45408"/>
                  </a:cubicBezTo>
                  <a:lnTo>
                    <a:pt x="93978" y="38036"/>
                  </a:lnTo>
                  <a:cubicBezTo>
                    <a:pt x="93489" y="36869"/>
                    <a:pt x="92345" y="36153"/>
                    <a:pt x="91129" y="36153"/>
                  </a:cubicBezTo>
                  <a:cubicBezTo>
                    <a:pt x="90884" y="36153"/>
                    <a:pt x="90636" y="36182"/>
                    <a:pt x="90390" y="36242"/>
                  </a:cubicBezTo>
                  <a:cubicBezTo>
                    <a:pt x="90245" y="36291"/>
                    <a:pt x="82913" y="38163"/>
                    <a:pt x="74018" y="38163"/>
                  </a:cubicBezTo>
                  <a:cubicBezTo>
                    <a:pt x="64914" y="38163"/>
                    <a:pt x="54173" y="36202"/>
                    <a:pt x="47821" y="28316"/>
                  </a:cubicBezTo>
                  <a:cubicBezTo>
                    <a:pt x="47225" y="27570"/>
                    <a:pt x="46341" y="27176"/>
                    <a:pt x="45449" y="27176"/>
                  </a:cubicBezTo>
                  <a:cubicBezTo>
                    <a:pt x="44780" y="27176"/>
                    <a:pt x="44107" y="27398"/>
                    <a:pt x="43548" y="27859"/>
                  </a:cubicBezTo>
                  <a:cubicBezTo>
                    <a:pt x="42211" y="28903"/>
                    <a:pt x="42015" y="30827"/>
                    <a:pt x="43059" y="32132"/>
                  </a:cubicBezTo>
                  <a:cubicBezTo>
                    <a:pt x="50920" y="41928"/>
                    <a:pt x="63589" y="44314"/>
                    <a:pt x="74062" y="44314"/>
                  </a:cubicBezTo>
                  <a:cubicBezTo>
                    <a:pt x="80537" y="44314"/>
                    <a:pt x="86173" y="43402"/>
                    <a:pt x="89314" y="42766"/>
                  </a:cubicBezTo>
                  <a:lnTo>
                    <a:pt x="91695" y="48475"/>
                  </a:lnTo>
                  <a:cubicBezTo>
                    <a:pt x="92513" y="50439"/>
                    <a:pt x="94405" y="51651"/>
                    <a:pt x="96433" y="51651"/>
                  </a:cubicBezTo>
                  <a:cubicBezTo>
                    <a:pt x="96830" y="51651"/>
                    <a:pt x="97232" y="51604"/>
                    <a:pt x="97632" y="51508"/>
                  </a:cubicBezTo>
                  <a:cubicBezTo>
                    <a:pt x="98272" y="51359"/>
                    <a:pt x="98941" y="51293"/>
                    <a:pt x="99455" y="51293"/>
                  </a:cubicBezTo>
                  <a:cubicBezTo>
                    <a:pt x="99725" y="51293"/>
                    <a:pt x="99953" y="51311"/>
                    <a:pt x="100111" y="51345"/>
                  </a:cubicBezTo>
                  <a:cubicBezTo>
                    <a:pt x="101481" y="51606"/>
                    <a:pt x="102492" y="52976"/>
                    <a:pt x="102492" y="54509"/>
                  </a:cubicBezTo>
                  <a:lnTo>
                    <a:pt x="102492" y="56858"/>
                  </a:lnTo>
                  <a:cubicBezTo>
                    <a:pt x="102492" y="58456"/>
                    <a:pt x="101481" y="59859"/>
                    <a:pt x="100143" y="60120"/>
                  </a:cubicBezTo>
                  <a:cubicBezTo>
                    <a:pt x="99952" y="60168"/>
                    <a:pt x="99761" y="60198"/>
                    <a:pt x="99570" y="60198"/>
                  </a:cubicBezTo>
                  <a:cubicBezTo>
                    <a:pt x="99500" y="60198"/>
                    <a:pt x="99430" y="60194"/>
                    <a:pt x="99361" y="60185"/>
                  </a:cubicBezTo>
                  <a:cubicBezTo>
                    <a:pt x="99216" y="60174"/>
                    <a:pt x="99073" y="60169"/>
                    <a:pt x="98930" y="60169"/>
                  </a:cubicBezTo>
                  <a:cubicBezTo>
                    <a:pt x="96095" y="60169"/>
                    <a:pt x="93528" y="62288"/>
                    <a:pt x="93000" y="65176"/>
                  </a:cubicBezTo>
                  <a:cubicBezTo>
                    <a:pt x="90651" y="77963"/>
                    <a:pt x="79495" y="87227"/>
                    <a:pt x="66512" y="87227"/>
                  </a:cubicBezTo>
                  <a:cubicBezTo>
                    <a:pt x="53497" y="87227"/>
                    <a:pt x="42341" y="77963"/>
                    <a:pt x="39992" y="65176"/>
                  </a:cubicBezTo>
                  <a:cubicBezTo>
                    <a:pt x="39464" y="62288"/>
                    <a:pt x="36897" y="60169"/>
                    <a:pt x="34062" y="60169"/>
                  </a:cubicBezTo>
                  <a:cubicBezTo>
                    <a:pt x="33919" y="60169"/>
                    <a:pt x="33776" y="60174"/>
                    <a:pt x="33631" y="60185"/>
                  </a:cubicBezTo>
                  <a:cubicBezTo>
                    <a:pt x="33562" y="60194"/>
                    <a:pt x="33492" y="60198"/>
                    <a:pt x="33422" y="60198"/>
                  </a:cubicBezTo>
                  <a:cubicBezTo>
                    <a:pt x="33231" y="60198"/>
                    <a:pt x="33040" y="60168"/>
                    <a:pt x="32849" y="60120"/>
                  </a:cubicBezTo>
                  <a:cubicBezTo>
                    <a:pt x="31511" y="59859"/>
                    <a:pt x="30500" y="58456"/>
                    <a:pt x="30500" y="56858"/>
                  </a:cubicBezTo>
                  <a:lnTo>
                    <a:pt x="30500" y="54542"/>
                  </a:lnTo>
                  <a:cubicBezTo>
                    <a:pt x="30500" y="52976"/>
                    <a:pt x="31544" y="51574"/>
                    <a:pt x="32881" y="51345"/>
                  </a:cubicBezTo>
                  <a:cubicBezTo>
                    <a:pt x="33073" y="51312"/>
                    <a:pt x="33264" y="51296"/>
                    <a:pt x="33450" y="51296"/>
                  </a:cubicBezTo>
                  <a:cubicBezTo>
                    <a:pt x="34374" y="51296"/>
                    <a:pt x="35215" y="51695"/>
                    <a:pt x="35784" y="52454"/>
                  </a:cubicBezTo>
                  <a:cubicBezTo>
                    <a:pt x="36339" y="53205"/>
                    <a:pt x="37122" y="53726"/>
                    <a:pt x="37970" y="53987"/>
                  </a:cubicBezTo>
                  <a:cubicBezTo>
                    <a:pt x="38379" y="54113"/>
                    <a:pt x="38801" y="54175"/>
                    <a:pt x="39221" y="54175"/>
                  </a:cubicBezTo>
                  <a:cubicBezTo>
                    <a:pt x="40110" y="54175"/>
                    <a:pt x="40991" y="53899"/>
                    <a:pt x="41721" y="53368"/>
                  </a:cubicBezTo>
                  <a:cubicBezTo>
                    <a:pt x="44200" y="51639"/>
                    <a:pt x="46321" y="49388"/>
                    <a:pt x="47984" y="46778"/>
                  </a:cubicBezTo>
                  <a:cubicBezTo>
                    <a:pt x="48898" y="45343"/>
                    <a:pt x="48474" y="43451"/>
                    <a:pt x="47038" y="42538"/>
                  </a:cubicBezTo>
                  <a:cubicBezTo>
                    <a:pt x="46531" y="42227"/>
                    <a:pt x="45968" y="42079"/>
                    <a:pt x="45412" y="42079"/>
                  </a:cubicBezTo>
                  <a:cubicBezTo>
                    <a:pt x="44393" y="42079"/>
                    <a:pt x="43400" y="42576"/>
                    <a:pt x="42830" y="43484"/>
                  </a:cubicBezTo>
                  <a:cubicBezTo>
                    <a:pt x="41884" y="44984"/>
                    <a:pt x="40743" y="46322"/>
                    <a:pt x="39438" y="47431"/>
                  </a:cubicBezTo>
                  <a:cubicBezTo>
                    <a:pt x="38394" y="46517"/>
                    <a:pt x="37154" y="45865"/>
                    <a:pt x="35850" y="45506"/>
                  </a:cubicBezTo>
                  <a:cubicBezTo>
                    <a:pt x="35002" y="42407"/>
                    <a:pt x="33501" y="35525"/>
                    <a:pt x="33501" y="27207"/>
                  </a:cubicBezTo>
                  <a:cubicBezTo>
                    <a:pt x="33501" y="22216"/>
                    <a:pt x="35034" y="18725"/>
                    <a:pt x="38068" y="16768"/>
                  </a:cubicBezTo>
                  <a:cubicBezTo>
                    <a:pt x="40449" y="15300"/>
                    <a:pt x="42961" y="15235"/>
                    <a:pt x="42961" y="15235"/>
                  </a:cubicBezTo>
                  <a:cubicBezTo>
                    <a:pt x="43744" y="15235"/>
                    <a:pt x="44494" y="14909"/>
                    <a:pt x="45081" y="14387"/>
                  </a:cubicBezTo>
                  <a:cubicBezTo>
                    <a:pt x="45146" y="14289"/>
                    <a:pt x="52942" y="6950"/>
                    <a:pt x="66675" y="6199"/>
                  </a:cubicBezTo>
                  <a:cubicBezTo>
                    <a:pt x="67750" y="6143"/>
                    <a:pt x="68804" y="6115"/>
                    <a:pt x="69836" y="6115"/>
                  </a:cubicBezTo>
                  <a:close/>
                  <a:moveTo>
                    <a:pt x="84486" y="88043"/>
                  </a:moveTo>
                  <a:lnTo>
                    <a:pt x="84486" y="94534"/>
                  </a:lnTo>
                  <a:lnTo>
                    <a:pt x="66512" y="110289"/>
                  </a:lnTo>
                  <a:lnTo>
                    <a:pt x="48506" y="94534"/>
                  </a:lnTo>
                  <a:lnTo>
                    <a:pt x="48506" y="88043"/>
                  </a:lnTo>
                  <a:cubicBezTo>
                    <a:pt x="53725" y="91402"/>
                    <a:pt x="59923" y="93360"/>
                    <a:pt x="66512" y="93360"/>
                  </a:cubicBezTo>
                  <a:cubicBezTo>
                    <a:pt x="73069" y="93360"/>
                    <a:pt x="79267" y="91402"/>
                    <a:pt x="84486" y="88043"/>
                  </a:cubicBezTo>
                  <a:close/>
                  <a:moveTo>
                    <a:pt x="42602" y="97502"/>
                  </a:moveTo>
                  <a:lnTo>
                    <a:pt x="62011" y="114497"/>
                  </a:lnTo>
                  <a:lnTo>
                    <a:pt x="54508" y="122032"/>
                  </a:lnTo>
                  <a:cubicBezTo>
                    <a:pt x="53915" y="122596"/>
                    <a:pt x="53161" y="122890"/>
                    <a:pt x="52367" y="122890"/>
                  </a:cubicBezTo>
                  <a:cubicBezTo>
                    <a:pt x="52287" y="122890"/>
                    <a:pt x="52207" y="122887"/>
                    <a:pt x="52127" y="122881"/>
                  </a:cubicBezTo>
                  <a:cubicBezTo>
                    <a:pt x="51246" y="122783"/>
                    <a:pt x="50431" y="122293"/>
                    <a:pt x="49941" y="121576"/>
                  </a:cubicBezTo>
                  <a:lnTo>
                    <a:pt x="37383" y="102722"/>
                  </a:lnTo>
                  <a:lnTo>
                    <a:pt x="42602" y="97502"/>
                  </a:lnTo>
                  <a:close/>
                  <a:moveTo>
                    <a:pt x="90390" y="97502"/>
                  </a:moveTo>
                  <a:lnTo>
                    <a:pt x="95609" y="102722"/>
                  </a:lnTo>
                  <a:lnTo>
                    <a:pt x="83051" y="121576"/>
                  </a:lnTo>
                  <a:cubicBezTo>
                    <a:pt x="82561" y="122293"/>
                    <a:pt x="81746" y="122783"/>
                    <a:pt x="80865" y="122881"/>
                  </a:cubicBezTo>
                  <a:cubicBezTo>
                    <a:pt x="80785" y="122887"/>
                    <a:pt x="80705" y="122890"/>
                    <a:pt x="80625" y="122890"/>
                  </a:cubicBezTo>
                  <a:cubicBezTo>
                    <a:pt x="79831" y="122890"/>
                    <a:pt x="79077" y="122596"/>
                    <a:pt x="78484" y="122032"/>
                  </a:cubicBezTo>
                  <a:lnTo>
                    <a:pt x="70981" y="114497"/>
                  </a:lnTo>
                  <a:lnTo>
                    <a:pt x="90390" y="97502"/>
                  </a:lnTo>
                  <a:close/>
                  <a:moveTo>
                    <a:pt x="66512" y="118673"/>
                  </a:moveTo>
                  <a:lnTo>
                    <a:pt x="69513" y="121674"/>
                  </a:lnTo>
                  <a:lnTo>
                    <a:pt x="69709" y="126306"/>
                  </a:lnTo>
                  <a:lnTo>
                    <a:pt x="63283" y="126306"/>
                  </a:lnTo>
                  <a:lnTo>
                    <a:pt x="63479" y="121674"/>
                  </a:lnTo>
                  <a:lnTo>
                    <a:pt x="66512" y="118673"/>
                  </a:lnTo>
                  <a:close/>
                  <a:moveTo>
                    <a:pt x="69887" y="1"/>
                  </a:moveTo>
                  <a:cubicBezTo>
                    <a:pt x="68719" y="1"/>
                    <a:pt x="67529" y="33"/>
                    <a:pt x="66317" y="99"/>
                  </a:cubicBezTo>
                  <a:cubicBezTo>
                    <a:pt x="52942" y="817"/>
                    <a:pt x="44331" y="7015"/>
                    <a:pt x="41689" y="9233"/>
                  </a:cubicBezTo>
                  <a:cubicBezTo>
                    <a:pt x="37970" y="9690"/>
                    <a:pt x="27368" y="12364"/>
                    <a:pt x="27368" y="27207"/>
                  </a:cubicBezTo>
                  <a:cubicBezTo>
                    <a:pt x="27368" y="35394"/>
                    <a:pt x="28706" y="42212"/>
                    <a:pt x="29652" y="45996"/>
                  </a:cubicBezTo>
                  <a:cubicBezTo>
                    <a:pt x="26488" y="47463"/>
                    <a:pt x="24367" y="50758"/>
                    <a:pt x="24367" y="54542"/>
                  </a:cubicBezTo>
                  <a:lnTo>
                    <a:pt x="24367" y="56858"/>
                  </a:lnTo>
                  <a:cubicBezTo>
                    <a:pt x="24367" y="61360"/>
                    <a:pt x="27434" y="65274"/>
                    <a:pt x="31642" y="66122"/>
                  </a:cubicBezTo>
                  <a:cubicBezTo>
                    <a:pt x="32198" y="66243"/>
                    <a:pt x="32772" y="66310"/>
                    <a:pt x="33351" y="66310"/>
                  </a:cubicBezTo>
                  <a:cubicBezTo>
                    <a:pt x="33553" y="66310"/>
                    <a:pt x="33755" y="66302"/>
                    <a:pt x="33958" y="66285"/>
                  </a:cubicBezTo>
                  <a:cubicBezTo>
                    <a:pt x="33958" y="66285"/>
                    <a:pt x="33958" y="66318"/>
                    <a:pt x="33990" y="66318"/>
                  </a:cubicBezTo>
                  <a:cubicBezTo>
                    <a:pt x="35165" y="72744"/>
                    <a:pt x="38166" y="78452"/>
                    <a:pt x="42406" y="82954"/>
                  </a:cubicBezTo>
                  <a:lnTo>
                    <a:pt x="42406" y="90261"/>
                  </a:lnTo>
                  <a:cubicBezTo>
                    <a:pt x="41623" y="90261"/>
                    <a:pt x="40873" y="90554"/>
                    <a:pt x="40286" y="91141"/>
                  </a:cubicBezTo>
                  <a:lnTo>
                    <a:pt x="31348" y="100079"/>
                  </a:lnTo>
                  <a:lnTo>
                    <a:pt x="13831" y="106832"/>
                  </a:lnTo>
                  <a:cubicBezTo>
                    <a:pt x="5415" y="110094"/>
                    <a:pt x="0" y="118346"/>
                    <a:pt x="359" y="127350"/>
                  </a:cubicBezTo>
                  <a:lnTo>
                    <a:pt x="2838" y="189490"/>
                  </a:lnTo>
                  <a:cubicBezTo>
                    <a:pt x="2904" y="191121"/>
                    <a:pt x="4274" y="192426"/>
                    <a:pt x="5905" y="192426"/>
                  </a:cubicBezTo>
                  <a:lnTo>
                    <a:pt x="6002" y="192426"/>
                  </a:lnTo>
                  <a:cubicBezTo>
                    <a:pt x="7699" y="192361"/>
                    <a:pt x="9003" y="190926"/>
                    <a:pt x="8938" y="189262"/>
                  </a:cubicBezTo>
                  <a:lnTo>
                    <a:pt x="6459" y="127121"/>
                  </a:lnTo>
                  <a:cubicBezTo>
                    <a:pt x="6394" y="125458"/>
                    <a:pt x="6590" y="123859"/>
                    <a:pt x="7046" y="122326"/>
                  </a:cubicBezTo>
                  <a:lnTo>
                    <a:pt x="16995" y="132242"/>
                  </a:lnTo>
                  <a:cubicBezTo>
                    <a:pt x="19801" y="135080"/>
                    <a:pt x="21366" y="138832"/>
                    <a:pt x="21366" y="142844"/>
                  </a:cubicBezTo>
                  <a:lnTo>
                    <a:pt x="21366" y="189360"/>
                  </a:lnTo>
                  <a:cubicBezTo>
                    <a:pt x="21366" y="191056"/>
                    <a:pt x="22736" y="192426"/>
                    <a:pt x="24433" y="192426"/>
                  </a:cubicBezTo>
                  <a:cubicBezTo>
                    <a:pt x="26129" y="192426"/>
                    <a:pt x="27499" y="191056"/>
                    <a:pt x="27499" y="189360"/>
                  </a:cubicBezTo>
                  <a:lnTo>
                    <a:pt x="27499" y="142844"/>
                  </a:lnTo>
                  <a:cubicBezTo>
                    <a:pt x="27499" y="137201"/>
                    <a:pt x="25281" y="131916"/>
                    <a:pt x="21301" y="127937"/>
                  </a:cubicBezTo>
                  <a:lnTo>
                    <a:pt x="10113" y="116715"/>
                  </a:lnTo>
                  <a:cubicBezTo>
                    <a:pt x="11678" y="114889"/>
                    <a:pt x="13701" y="113453"/>
                    <a:pt x="16049" y="112540"/>
                  </a:cubicBezTo>
                  <a:lnTo>
                    <a:pt x="32392" y="106244"/>
                  </a:lnTo>
                  <a:lnTo>
                    <a:pt x="44853" y="124968"/>
                  </a:lnTo>
                  <a:cubicBezTo>
                    <a:pt x="46386" y="127219"/>
                    <a:pt x="48800" y="128687"/>
                    <a:pt x="51507" y="128948"/>
                  </a:cubicBezTo>
                  <a:cubicBezTo>
                    <a:pt x="51801" y="128980"/>
                    <a:pt x="52127" y="129013"/>
                    <a:pt x="52421" y="129013"/>
                  </a:cubicBezTo>
                  <a:cubicBezTo>
                    <a:pt x="54084" y="129013"/>
                    <a:pt x="55683" y="128524"/>
                    <a:pt x="57118" y="127676"/>
                  </a:cubicBezTo>
                  <a:lnTo>
                    <a:pt x="57118" y="127676"/>
                  </a:lnTo>
                  <a:lnTo>
                    <a:pt x="54410" y="189229"/>
                  </a:lnTo>
                  <a:cubicBezTo>
                    <a:pt x="54345" y="190926"/>
                    <a:pt x="55650" y="192361"/>
                    <a:pt x="57346" y="192426"/>
                  </a:cubicBezTo>
                  <a:lnTo>
                    <a:pt x="57477" y="192426"/>
                  </a:lnTo>
                  <a:cubicBezTo>
                    <a:pt x="59108" y="192426"/>
                    <a:pt x="60478" y="191154"/>
                    <a:pt x="60543" y="189490"/>
                  </a:cubicBezTo>
                  <a:lnTo>
                    <a:pt x="63022" y="132406"/>
                  </a:lnTo>
                  <a:lnTo>
                    <a:pt x="69970" y="132406"/>
                  </a:lnTo>
                  <a:lnTo>
                    <a:pt x="72449" y="189490"/>
                  </a:lnTo>
                  <a:cubicBezTo>
                    <a:pt x="72514" y="191154"/>
                    <a:pt x="73884" y="192426"/>
                    <a:pt x="75515" y="192426"/>
                  </a:cubicBezTo>
                  <a:lnTo>
                    <a:pt x="75646" y="192426"/>
                  </a:lnTo>
                  <a:cubicBezTo>
                    <a:pt x="77342" y="192361"/>
                    <a:pt x="78647" y="190926"/>
                    <a:pt x="78582" y="189229"/>
                  </a:cubicBezTo>
                  <a:lnTo>
                    <a:pt x="75874" y="127676"/>
                  </a:lnTo>
                  <a:lnTo>
                    <a:pt x="75874" y="127676"/>
                  </a:lnTo>
                  <a:cubicBezTo>
                    <a:pt x="77309" y="128524"/>
                    <a:pt x="78908" y="129013"/>
                    <a:pt x="80571" y="129013"/>
                  </a:cubicBezTo>
                  <a:cubicBezTo>
                    <a:pt x="80865" y="129013"/>
                    <a:pt x="81191" y="128980"/>
                    <a:pt x="81485" y="128948"/>
                  </a:cubicBezTo>
                  <a:cubicBezTo>
                    <a:pt x="84192" y="128687"/>
                    <a:pt x="86606" y="127219"/>
                    <a:pt x="88139" y="124968"/>
                  </a:cubicBezTo>
                  <a:lnTo>
                    <a:pt x="100600" y="106244"/>
                  </a:lnTo>
                  <a:lnTo>
                    <a:pt x="116943" y="112540"/>
                  </a:lnTo>
                  <a:cubicBezTo>
                    <a:pt x="119291" y="113453"/>
                    <a:pt x="121314" y="114889"/>
                    <a:pt x="122879" y="116715"/>
                  </a:cubicBezTo>
                  <a:lnTo>
                    <a:pt x="111691" y="127937"/>
                  </a:lnTo>
                  <a:cubicBezTo>
                    <a:pt x="107711" y="131916"/>
                    <a:pt x="105493" y="137201"/>
                    <a:pt x="105493" y="142844"/>
                  </a:cubicBezTo>
                  <a:lnTo>
                    <a:pt x="105493" y="189360"/>
                  </a:lnTo>
                  <a:cubicBezTo>
                    <a:pt x="105493" y="191056"/>
                    <a:pt x="106863" y="192426"/>
                    <a:pt x="108559" y="192426"/>
                  </a:cubicBezTo>
                  <a:cubicBezTo>
                    <a:pt x="110256" y="192426"/>
                    <a:pt x="111626" y="191056"/>
                    <a:pt x="111626" y="189360"/>
                  </a:cubicBezTo>
                  <a:lnTo>
                    <a:pt x="111626" y="142844"/>
                  </a:lnTo>
                  <a:cubicBezTo>
                    <a:pt x="111626" y="138832"/>
                    <a:pt x="113191" y="135080"/>
                    <a:pt x="115997" y="132242"/>
                  </a:cubicBezTo>
                  <a:lnTo>
                    <a:pt x="125946" y="122326"/>
                  </a:lnTo>
                  <a:cubicBezTo>
                    <a:pt x="126402" y="123859"/>
                    <a:pt x="126598" y="125458"/>
                    <a:pt x="126533" y="127121"/>
                  </a:cubicBezTo>
                  <a:lnTo>
                    <a:pt x="124054" y="189262"/>
                  </a:lnTo>
                  <a:cubicBezTo>
                    <a:pt x="123989" y="190926"/>
                    <a:pt x="125293" y="192361"/>
                    <a:pt x="126990" y="192426"/>
                  </a:cubicBezTo>
                  <a:lnTo>
                    <a:pt x="127087" y="192426"/>
                  </a:lnTo>
                  <a:cubicBezTo>
                    <a:pt x="128718" y="192426"/>
                    <a:pt x="130088" y="191121"/>
                    <a:pt x="130154" y="189490"/>
                  </a:cubicBezTo>
                  <a:lnTo>
                    <a:pt x="132633" y="127350"/>
                  </a:lnTo>
                  <a:cubicBezTo>
                    <a:pt x="132992" y="118346"/>
                    <a:pt x="127577" y="110094"/>
                    <a:pt x="119161" y="106832"/>
                  </a:cubicBezTo>
                  <a:lnTo>
                    <a:pt x="101644" y="100079"/>
                  </a:lnTo>
                  <a:lnTo>
                    <a:pt x="92706" y="91141"/>
                  </a:lnTo>
                  <a:cubicBezTo>
                    <a:pt x="92119" y="90554"/>
                    <a:pt x="91369" y="90261"/>
                    <a:pt x="90586" y="90261"/>
                  </a:cubicBezTo>
                  <a:lnTo>
                    <a:pt x="90586" y="82954"/>
                  </a:lnTo>
                  <a:cubicBezTo>
                    <a:pt x="94826" y="78452"/>
                    <a:pt x="97827" y="72744"/>
                    <a:pt x="99002" y="66318"/>
                  </a:cubicBezTo>
                  <a:cubicBezTo>
                    <a:pt x="99034" y="66318"/>
                    <a:pt x="99034" y="66285"/>
                    <a:pt x="99034" y="66285"/>
                  </a:cubicBezTo>
                  <a:cubicBezTo>
                    <a:pt x="99237" y="66302"/>
                    <a:pt x="99439" y="66310"/>
                    <a:pt x="99640" y="66310"/>
                  </a:cubicBezTo>
                  <a:cubicBezTo>
                    <a:pt x="100220" y="66310"/>
                    <a:pt x="100794" y="66243"/>
                    <a:pt x="101350" y="66122"/>
                  </a:cubicBezTo>
                  <a:cubicBezTo>
                    <a:pt x="105558" y="65274"/>
                    <a:pt x="108625" y="61360"/>
                    <a:pt x="108625" y="56858"/>
                  </a:cubicBezTo>
                  <a:lnTo>
                    <a:pt x="108625" y="54509"/>
                  </a:lnTo>
                  <a:cubicBezTo>
                    <a:pt x="108625" y="51867"/>
                    <a:pt x="107515" y="49421"/>
                    <a:pt x="105754" y="47724"/>
                  </a:cubicBezTo>
                  <a:cubicBezTo>
                    <a:pt x="108625" y="32263"/>
                    <a:pt x="106309" y="19704"/>
                    <a:pt x="99034" y="11288"/>
                  </a:cubicBezTo>
                  <a:cubicBezTo>
                    <a:pt x="92612" y="3880"/>
                    <a:pt x="82579" y="1"/>
                    <a:pt x="69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7"/>
            <p:cNvSpPr/>
            <p:nvPr/>
          </p:nvSpPr>
          <p:spPr>
            <a:xfrm>
              <a:off x="3858100" y="238125"/>
              <a:ext cx="2387800" cy="2767800"/>
            </a:xfrm>
            <a:custGeom>
              <a:avLst/>
              <a:gdLst/>
              <a:ahLst/>
              <a:cxnLst/>
              <a:rect l="l" t="t" r="r" b="b"/>
              <a:pathLst>
                <a:path w="95512" h="110712" extrusionOk="0">
                  <a:moveTo>
                    <a:pt x="40156" y="0"/>
                  </a:moveTo>
                  <a:cubicBezTo>
                    <a:pt x="25477" y="0"/>
                    <a:pt x="11646" y="5676"/>
                    <a:pt x="1240" y="15984"/>
                  </a:cubicBezTo>
                  <a:cubicBezTo>
                    <a:pt x="33" y="17191"/>
                    <a:pt x="1" y="19115"/>
                    <a:pt x="1208" y="20322"/>
                  </a:cubicBezTo>
                  <a:cubicBezTo>
                    <a:pt x="1799" y="20930"/>
                    <a:pt x="2588" y="21231"/>
                    <a:pt x="3377" y="21231"/>
                  </a:cubicBezTo>
                  <a:cubicBezTo>
                    <a:pt x="4154" y="21231"/>
                    <a:pt x="4930" y="20938"/>
                    <a:pt x="5513" y="20355"/>
                  </a:cubicBezTo>
                  <a:cubicBezTo>
                    <a:pt x="14810" y="11156"/>
                    <a:pt x="27108" y="6133"/>
                    <a:pt x="40156" y="6133"/>
                  </a:cubicBezTo>
                  <a:cubicBezTo>
                    <a:pt x="67295" y="6133"/>
                    <a:pt x="89379" y="28216"/>
                    <a:pt x="89379" y="55356"/>
                  </a:cubicBezTo>
                  <a:cubicBezTo>
                    <a:pt x="89379" y="82496"/>
                    <a:pt x="67295" y="104579"/>
                    <a:pt x="40156" y="104579"/>
                  </a:cubicBezTo>
                  <a:cubicBezTo>
                    <a:pt x="27956" y="104579"/>
                    <a:pt x="16278" y="100110"/>
                    <a:pt x="7210" y="91955"/>
                  </a:cubicBezTo>
                  <a:cubicBezTo>
                    <a:pt x="6636" y="91427"/>
                    <a:pt x="5910" y="91172"/>
                    <a:pt x="5184" y="91172"/>
                  </a:cubicBezTo>
                  <a:cubicBezTo>
                    <a:pt x="4341" y="91172"/>
                    <a:pt x="3500" y="91517"/>
                    <a:pt x="2904" y="92184"/>
                  </a:cubicBezTo>
                  <a:cubicBezTo>
                    <a:pt x="1762" y="93423"/>
                    <a:pt x="1860" y="95380"/>
                    <a:pt x="3132" y="96490"/>
                  </a:cubicBezTo>
                  <a:cubicBezTo>
                    <a:pt x="13309" y="105656"/>
                    <a:pt x="26455" y="110712"/>
                    <a:pt x="40156" y="110712"/>
                  </a:cubicBezTo>
                  <a:cubicBezTo>
                    <a:pt x="70688" y="110712"/>
                    <a:pt x="95512" y="85888"/>
                    <a:pt x="95512" y="55356"/>
                  </a:cubicBezTo>
                  <a:cubicBezTo>
                    <a:pt x="95512" y="24824"/>
                    <a:pt x="70688" y="0"/>
                    <a:pt x="40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7"/>
            <p:cNvSpPr/>
            <p:nvPr/>
          </p:nvSpPr>
          <p:spPr>
            <a:xfrm>
              <a:off x="4213650" y="892150"/>
              <a:ext cx="1378225" cy="1459750"/>
            </a:xfrm>
            <a:custGeom>
              <a:avLst/>
              <a:gdLst/>
              <a:ahLst/>
              <a:cxnLst/>
              <a:rect l="l" t="t" r="r" b="b"/>
              <a:pathLst>
                <a:path w="55129" h="58390" extrusionOk="0">
                  <a:moveTo>
                    <a:pt x="25934" y="0"/>
                  </a:moveTo>
                  <a:cubicBezTo>
                    <a:pt x="24237" y="0"/>
                    <a:pt x="22867" y="1370"/>
                    <a:pt x="22867" y="3034"/>
                  </a:cubicBezTo>
                  <a:lnTo>
                    <a:pt x="22867" y="26129"/>
                  </a:lnTo>
                  <a:lnTo>
                    <a:pt x="3034" y="26129"/>
                  </a:lnTo>
                  <a:cubicBezTo>
                    <a:pt x="1371" y="26129"/>
                    <a:pt x="1" y="27499"/>
                    <a:pt x="1" y="29195"/>
                  </a:cubicBezTo>
                  <a:cubicBezTo>
                    <a:pt x="1" y="30891"/>
                    <a:pt x="1371" y="32261"/>
                    <a:pt x="3034" y="32261"/>
                  </a:cubicBezTo>
                  <a:lnTo>
                    <a:pt x="22867" y="32261"/>
                  </a:lnTo>
                  <a:lnTo>
                    <a:pt x="22867" y="55356"/>
                  </a:lnTo>
                  <a:cubicBezTo>
                    <a:pt x="22867" y="57020"/>
                    <a:pt x="24237" y="58390"/>
                    <a:pt x="25934" y="58390"/>
                  </a:cubicBezTo>
                  <a:cubicBezTo>
                    <a:pt x="27630" y="58390"/>
                    <a:pt x="29000" y="57020"/>
                    <a:pt x="29000" y="55356"/>
                  </a:cubicBezTo>
                  <a:lnTo>
                    <a:pt x="29000" y="32261"/>
                  </a:lnTo>
                  <a:lnTo>
                    <a:pt x="52062" y="32261"/>
                  </a:lnTo>
                  <a:cubicBezTo>
                    <a:pt x="53758" y="32261"/>
                    <a:pt x="55128" y="30891"/>
                    <a:pt x="55128" y="29195"/>
                  </a:cubicBezTo>
                  <a:cubicBezTo>
                    <a:pt x="55128" y="27499"/>
                    <a:pt x="53758" y="26129"/>
                    <a:pt x="52062" y="26129"/>
                  </a:cubicBezTo>
                  <a:lnTo>
                    <a:pt x="29000" y="26129"/>
                  </a:lnTo>
                  <a:lnTo>
                    <a:pt x="29000" y="3034"/>
                  </a:lnTo>
                  <a:cubicBezTo>
                    <a:pt x="29000" y="1370"/>
                    <a:pt x="27630" y="0"/>
                    <a:pt x="25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67"/>
          <p:cNvSpPr/>
          <p:nvPr/>
        </p:nvSpPr>
        <p:spPr>
          <a:xfrm>
            <a:off x="733825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7"/>
          <p:cNvSpPr/>
          <p:nvPr/>
        </p:nvSpPr>
        <p:spPr>
          <a:xfrm>
            <a:off x="3332116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7"/>
          <p:cNvSpPr/>
          <p:nvPr/>
        </p:nvSpPr>
        <p:spPr>
          <a:xfrm>
            <a:off x="5940875" y="3013950"/>
            <a:ext cx="2472000" cy="1341000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phic 2" descr="Laptop outline">
            <a:extLst>
              <a:ext uri="{FF2B5EF4-FFF2-40B4-BE49-F238E27FC236}">
                <a16:creationId xmlns:a16="http://schemas.microsoft.com/office/drawing/2014/main" id="{13D33894-81DC-23CD-CA9D-38AF129B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1398" y="15918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6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2"/>
          <p:cNvSpPr txBox="1">
            <a:spLocks noGrp="1"/>
          </p:cNvSpPr>
          <p:nvPr>
            <p:ph type="title"/>
          </p:nvPr>
        </p:nvSpPr>
        <p:spPr>
          <a:xfrm flipH="1">
            <a:off x="5312539" y="1437325"/>
            <a:ext cx="3124632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Use cases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0440F704-5158-EE10-64EB-42D0AA96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" y="-2617"/>
            <a:ext cx="5196466" cy="51487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2800FD-246D-DFA4-35DD-7FE1200B2D4F}"/>
              </a:ext>
            </a:extLst>
          </p:cNvPr>
          <p:cNvSpPr/>
          <p:nvPr/>
        </p:nvSpPr>
        <p:spPr>
          <a:xfrm>
            <a:off x="4033241" y="34726"/>
            <a:ext cx="1127125" cy="388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8D4471-494D-2E07-FC54-4AB73F1F5AD9}"/>
              </a:ext>
            </a:extLst>
          </p:cNvPr>
          <p:cNvCxnSpPr/>
          <p:nvPr/>
        </p:nvCxnSpPr>
        <p:spPr>
          <a:xfrm>
            <a:off x="4444206" y="-792"/>
            <a:ext cx="5557" cy="115252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F88217AB-C0CA-8422-4B42-4D67AFF3D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>
            <a:spLocks noGrp="1"/>
          </p:cNvSpPr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515" name="Google Shape;515;p71"/>
          <p:cNvSpPr txBox="1">
            <a:spLocks noGrp="1"/>
          </p:cNvSpPr>
          <p:nvPr>
            <p:ph type="title" idx="2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6" name="Google Shape;516;p71"/>
          <p:cNvSpPr/>
          <p:nvPr/>
        </p:nvSpPr>
        <p:spPr>
          <a:xfrm>
            <a:off x="1005936" y="686348"/>
            <a:ext cx="2002200" cy="1921500"/>
          </a:xfrm>
          <a:prstGeom prst="frame">
            <a:avLst>
              <a:gd name="adj1" fmla="val 3447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E4E71-AD84-2DBE-A63F-35F1478749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6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Functional Requirements</a:t>
            </a:r>
            <a:endParaRPr dirty="0"/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1600" dirty="0"/>
              <a:t>The extension must be downloadable via the web and work in at least 1 browser;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1600" dirty="0"/>
              <a:t>Must be able to display the overall analysis of the current web page or PDF file;</a:t>
            </a:r>
            <a:endParaRPr lang="en" sz="1600"/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1600" dirty="0"/>
              <a:t>Must be able to highlight parts of the current web page or PDF file that it deems is probably AI generated text;</a:t>
            </a:r>
            <a:endParaRPr lang="en" sz="1600"/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1600" dirty="0"/>
              <a:t>Must be customizable by the user through an intuitive UI: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" sz="1800" dirty="0">
                <a:latin typeface="Cardo"/>
                <a:ea typeface="Cardo"/>
                <a:cs typeface="Cardo"/>
              </a:rPr>
              <a:t>Turn on/off;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" sz="1800" dirty="0"/>
              <a:t>Set threshold(s) probability(</a:t>
            </a:r>
            <a:r>
              <a:rPr lang="en" sz="1800" dirty="0" err="1"/>
              <a:t>ies</a:t>
            </a:r>
            <a:r>
              <a:rPr lang="en" sz="1800" dirty="0"/>
              <a:t>) for text highlighting;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" sz="1800" dirty="0"/>
              <a:t>Select which language models and metrics to use;</a:t>
            </a:r>
          </a:p>
          <a:p>
            <a:pPr marL="114300" indent="0">
              <a:lnSpc>
                <a:spcPct val="150000"/>
              </a:lnSpc>
              <a:buClr>
                <a:srgbClr val="CCCCCC"/>
              </a:buClr>
              <a:buNone/>
            </a:pPr>
            <a:endParaRPr lang="en" sz="1400" dirty="0"/>
          </a:p>
          <a:p>
            <a:pPr marL="0" indent="0">
              <a:lnSpc>
                <a:spcPct val="150000"/>
              </a:lnSpc>
              <a:buNone/>
            </a:pPr>
            <a:endParaRPr lang="en" sz="1400" dirty="0"/>
          </a:p>
          <a:p>
            <a:pPr marL="171450" indent="-171450">
              <a:lnSpc>
                <a:spcPct val="200000"/>
              </a:lnSpc>
              <a:buFont typeface="Arial"/>
              <a:buChar char="•"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846671500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One On One Meeting XL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Elegant One On One Meeting XL</vt:lpstr>
      <vt:lpstr>Slidesgo Final Pages</vt:lpstr>
      <vt:lpstr>Slidesgo Final Pages</vt:lpstr>
      <vt:lpstr>TextSpot AI</vt:lpstr>
      <vt:lpstr>Goals</vt:lpstr>
      <vt:lpstr>State of the art</vt:lpstr>
      <vt:lpstr>Related Work</vt:lpstr>
      <vt:lpstr>Actors &amp; Use Cases</vt:lpstr>
      <vt:lpstr>Actors</vt:lpstr>
      <vt:lpstr>Use cases</vt:lpstr>
      <vt:lpstr>Requirements</vt:lpstr>
      <vt:lpstr>Functional Requirements</vt:lpstr>
      <vt:lpstr>Functional Requirements (continuation)</vt:lpstr>
      <vt:lpstr>Non Functional Requirements</vt:lpstr>
      <vt:lpstr>Architecture</vt:lpstr>
      <vt:lpstr>Mockup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</dc:title>
  <cp:revision>296</cp:revision>
  <dcterms:modified xsi:type="dcterms:W3CDTF">2023-03-13T21:26:10Z</dcterms:modified>
</cp:coreProperties>
</file>